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99" r:id="rId4"/>
  </p:sldMasterIdLst>
  <p:notesMasterIdLst>
    <p:notesMasterId r:id="rId23"/>
  </p:notesMasterIdLst>
  <p:handoutMasterIdLst>
    <p:handoutMasterId r:id="rId24"/>
  </p:handoutMasterIdLst>
  <p:sldIdLst>
    <p:sldId id="281" r:id="rId5"/>
    <p:sldId id="1097" r:id="rId6"/>
    <p:sldId id="485" r:id="rId7"/>
    <p:sldId id="1180" r:id="rId8"/>
    <p:sldId id="327" r:id="rId9"/>
    <p:sldId id="1189" r:id="rId10"/>
    <p:sldId id="1187" r:id="rId11"/>
    <p:sldId id="1190" r:id="rId12"/>
    <p:sldId id="1182" r:id="rId13"/>
    <p:sldId id="1186" r:id="rId14"/>
    <p:sldId id="1125" r:id="rId15"/>
    <p:sldId id="1184" r:id="rId16"/>
    <p:sldId id="1188" r:id="rId17"/>
    <p:sldId id="1127" r:id="rId18"/>
    <p:sldId id="1185" r:id="rId19"/>
    <p:sldId id="1130" r:id="rId20"/>
    <p:sldId id="1183" r:id="rId21"/>
    <p:sldId id="1108" r:id="rId22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 Curzon" initials="RC" lastIdx="1" clrIdx="0"/>
  <p:cmAuthor id="2" name="Cristina Roman" initials="CR" lastIdx="1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411B"/>
    <a:srgbClr val="FFFFFF"/>
    <a:srgbClr val="C31900"/>
    <a:srgbClr val="9BB4BE"/>
    <a:srgbClr val="EB6961"/>
    <a:srgbClr val="0AC3E6"/>
    <a:srgbClr val="690505"/>
    <a:srgbClr val="379BD7"/>
    <a:srgbClr val="285078"/>
    <a:srgbClr val="F0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B65CB0-3C00-4C67-BCF5-73B7D08CEF24}" v="1202" dt="2021-07-26T12:03:19.397"/>
  </p1510:revLst>
</p1510:revInfo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3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4985468-EA09-47E3-8036-5BF84197CAEF}" type="datetimeFigureOut">
              <a:rPr lang="en-GB" smtClean="0"/>
              <a:t>26/07/2021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7B2011F-DB26-4689-9E20-378C13B1A8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570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C303BD5E-F603-431C-B79D-697385AE35AF}" type="datetimeFigureOut">
              <a:rPr lang="en-GB" smtClean="0"/>
              <a:t>26/07/2021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C59FDB4-792A-4C30-B3CA-9A37EF575B9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210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9858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507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4580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3946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5061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9659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652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dirty="0"/>
              <a:t>https://powermykpi.azurewebsites.net</a:t>
            </a:r>
          </a:p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6414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35325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87B7232-BF63-A54B-B429-302AC4CCD8A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206888" y="2379387"/>
            <a:ext cx="7421880" cy="594213"/>
          </a:xfrm>
        </p:spPr>
        <p:txBody>
          <a:bodyPr wrap="square" lIns="0" tIns="0" rIns="0" bIns="0" anchor="t" anchorCtr="0">
            <a:normAutofit/>
          </a:bodyPr>
          <a:lstStyle>
            <a:lvl1pPr marL="0" algn="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i="0" kern="1200" cap="none" baseline="0" dirty="0">
                <a:solidFill>
                  <a:srgbClr val="000000"/>
                </a:solidFill>
                <a:highlight>
                  <a:srgbClr val="DE411B"/>
                </a:highligh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THANK YOU</a:t>
            </a:r>
            <a:endParaRPr lang="en-GB"/>
          </a:p>
        </p:txBody>
      </p:sp>
      <p:sp>
        <p:nvSpPr>
          <p:cNvPr id="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5590243" y="4671588"/>
            <a:ext cx="5038525" cy="216152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+ 00 000 000 000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5590244" y="3532872"/>
            <a:ext cx="5038524" cy="448637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i="0" kern="1200" cap="all" baseline="0" dirty="0" smtClean="0">
                <a:solidFill>
                  <a:srgbClr val="DF411C"/>
                </a:solidFill>
                <a:latin typeface="Arial" panose="020B060402020202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 surname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22" hasCustomPrompt="1"/>
          </p:nvPr>
        </p:nvSpPr>
        <p:spPr>
          <a:xfrm>
            <a:off x="5590244" y="4888429"/>
            <a:ext cx="5020417" cy="290153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name.surname@endava.com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23" hasCustomPrompt="1"/>
          </p:nvPr>
        </p:nvSpPr>
        <p:spPr>
          <a:xfrm>
            <a:off x="5590244" y="3981510"/>
            <a:ext cx="5038524" cy="210246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i="0" kern="1200" cap="all" baseline="0" dirty="0" smtClean="0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3789152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_Background_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451F27-70F7-4C4D-879E-3B917F778D4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tIns="540000" anchor="t"/>
          <a:lstStyle>
            <a:lvl1pPr algn="ctr">
              <a:defRPr b="1">
                <a:solidFill>
                  <a:srgbClr val="DE411B"/>
                </a:solidFill>
              </a:defRPr>
            </a:lvl1pPr>
          </a:lstStyle>
          <a:p>
            <a:r>
              <a:rPr lang="ro-RO"/>
              <a:t>Click </a:t>
            </a:r>
            <a:r>
              <a:rPr lang="ro-RO" err="1"/>
              <a:t>to</a:t>
            </a:r>
            <a:br>
              <a:rPr lang="ro-RO"/>
            </a:br>
            <a:r>
              <a:rPr lang="ro-RO"/>
              <a:t>Insert Background Picture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="1" i="0" baseline="0" smtClean="0">
                <a:solidFill>
                  <a:schemeClr val="tx1"/>
                </a:solidFill>
                <a:latin typeface="Arial" panose="020B0604020202020204" pitchFamily="34" charset="0"/>
              </a:rPr>
              <a:pPr algn="ctr"/>
              <a:t>‹Nº›</a:t>
            </a:fld>
            <a:endParaRPr lang="en-GB" sz="1200" b="1" i="0" baseline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C0700F2-EFD6-2F45-B3EA-0072C05C104C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06823" y="4407338"/>
            <a:ext cx="10578354" cy="1512829"/>
          </a:xfrm>
          <a:noFill/>
        </p:spPr>
        <p:txBody>
          <a:bodyPr lIns="72000" rIns="7200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i="0" kern="1200" cap="all" baseline="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Insert page title here</a:t>
            </a:r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C0140B-F768-FB4F-8025-325EDC717A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" r="44439" b="-18055"/>
          <a:stretch/>
        </p:blipFill>
        <p:spPr>
          <a:xfrm>
            <a:off x="11033747" y="6445284"/>
            <a:ext cx="837547" cy="31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806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22"/>
          </p:nvPr>
        </p:nvSpPr>
        <p:spPr>
          <a:xfrm>
            <a:off x="1218690" y="3360612"/>
            <a:ext cx="9831977" cy="1453979"/>
          </a:xfrm>
        </p:spPr>
        <p:txBody>
          <a:bodyPr lIns="0" anchor="t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ct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ct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600200" indent="-228600" algn="ctr">
              <a:buFont typeface="Calibri" panose="020F0502020204030204" pitchFamily="34" charset="0"/>
              <a:buChar char="-"/>
              <a:defRPr sz="1400"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="1" i="0" baseline="0" smtClean="0">
                <a:solidFill>
                  <a:schemeClr val="tx1"/>
                </a:solidFill>
                <a:latin typeface="Arial" panose="020B0604020202020204" pitchFamily="34" charset="0"/>
              </a:rPr>
              <a:pPr algn="ctr"/>
              <a:t>‹Nº›</a:t>
            </a:fld>
            <a:endParaRPr lang="en-GB" sz="1200" b="1" i="0" baseline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341438"/>
            <a:ext cx="10557862" cy="0"/>
          </a:xfrm>
          <a:prstGeom prst="line">
            <a:avLst/>
          </a:prstGeom>
          <a:ln w="31750" cap="rnd">
            <a:solidFill>
              <a:schemeClr val="tx1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b="1" i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806824" y="166259"/>
            <a:ext cx="10578354" cy="1023823"/>
          </a:xfrm>
          <a:noFill/>
        </p:spPr>
        <p:txBody>
          <a:bodyPr lIns="72000" tIns="46800" rIns="7200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i="0" kern="1200" cap="all" baseline="0" dirty="0">
                <a:solidFill>
                  <a:schemeClr val="bg1"/>
                </a:solidFill>
                <a:highlight>
                  <a:srgbClr val="DE411B"/>
                </a:highligh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1218690" y="18666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i="0" kern="1200" cap="all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text here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23" hasCustomPrompt="1"/>
          </p:nvPr>
        </p:nvSpPr>
        <p:spPr>
          <a:xfrm>
            <a:off x="1218690" y="25955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i="0" kern="1200" cap="all" baseline="0" dirty="0" smtClean="0">
                <a:solidFill>
                  <a:srgbClr val="DE411B"/>
                </a:solidFill>
                <a:latin typeface="Arial" panose="020B060402020202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text here</a:t>
            </a:r>
          </a:p>
        </p:txBody>
      </p:sp>
      <p:sp>
        <p:nvSpPr>
          <p:cNvPr id="12" name="Shape 149">
            <a:extLst>
              <a:ext uri="{FF2B5EF4-FFF2-40B4-BE49-F238E27FC236}">
                <a16:creationId xmlns:a16="http://schemas.microsoft.com/office/drawing/2014/main" id="{1BA74647-FAB8-FF4F-A189-565C461ACB48}"/>
              </a:ext>
            </a:extLst>
          </p:cNvPr>
          <p:cNvSpPr/>
          <p:nvPr userDrawn="1"/>
        </p:nvSpPr>
        <p:spPr>
          <a:xfrm>
            <a:off x="334119" y="6274519"/>
            <a:ext cx="11537176" cy="0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5ABAD5-E116-2149-A7A3-A910F8B5B8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5331"/>
          <a:stretch/>
        </p:blipFill>
        <p:spPr>
          <a:xfrm>
            <a:off x="10955531" y="6445284"/>
            <a:ext cx="824093" cy="27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3198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Empty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="1" i="0" baseline="0" smtClean="0">
                <a:solidFill>
                  <a:schemeClr val="tx1"/>
                </a:solidFill>
                <a:latin typeface="Arial" panose="020B0604020202020204" pitchFamily="34" charset="0"/>
              </a:rPr>
              <a:pPr algn="ctr"/>
              <a:t>‹Nº›</a:t>
            </a:fld>
            <a:endParaRPr lang="en-GB" sz="1200" b="1" i="0" baseline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341438"/>
            <a:ext cx="10557862" cy="0"/>
          </a:xfrm>
          <a:prstGeom prst="line">
            <a:avLst/>
          </a:prstGeom>
          <a:ln w="31750" cap="rnd">
            <a:solidFill>
              <a:schemeClr val="tx1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b="1" i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149">
            <a:extLst>
              <a:ext uri="{FF2B5EF4-FFF2-40B4-BE49-F238E27FC236}">
                <a16:creationId xmlns:a16="http://schemas.microsoft.com/office/drawing/2014/main" id="{1BA74647-FAB8-FF4F-A189-565C461ACB48}"/>
              </a:ext>
            </a:extLst>
          </p:cNvPr>
          <p:cNvSpPr/>
          <p:nvPr userDrawn="1"/>
        </p:nvSpPr>
        <p:spPr>
          <a:xfrm>
            <a:off x="334119" y="6274519"/>
            <a:ext cx="11537176" cy="0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3D43D3-067C-8448-9AD1-43259D17C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824" y="166259"/>
            <a:ext cx="10578354" cy="1023823"/>
          </a:xfrm>
          <a:noFill/>
        </p:spPr>
        <p:txBody>
          <a:bodyPr lIns="72000" tIns="46800" rIns="7200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i="0" kern="1200" cap="all" baseline="0" dirty="0">
                <a:solidFill>
                  <a:schemeClr val="bg1"/>
                </a:solidFill>
                <a:highlight>
                  <a:srgbClr val="DE411B"/>
                </a:highligh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BCFF92-A22D-724B-BE4D-BF3A4FA475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5331"/>
          <a:stretch/>
        </p:blipFill>
        <p:spPr>
          <a:xfrm>
            <a:off x="10955531" y="6445284"/>
            <a:ext cx="824093" cy="27001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4A83C68-1D62-4715-BC49-07BCB18F43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6824" y="6385853"/>
            <a:ext cx="684068" cy="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6846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RIGH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4963132" y="2800165"/>
            <a:ext cx="6401554" cy="3021340"/>
          </a:xfrm>
        </p:spPr>
        <p:txBody>
          <a:bodyPr lIns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r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r">
              <a:buFontTx/>
              <a:buNone/>
              <a:defRPr>
                <a:solidFill>
                  <a:schemeClr val="tx1"/>
                </a:solidFill>
              </a:defRPr>
            </a:lvl5pPr>
            <a:lvl6pPr algn="r">
              <a:defRPr sz="1200"/>
            </a:lvl6pPr>
            <a:lvl8pPr algn="r">
              <a:defRPr sz="120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‹Nº›</a:t>
            </a:fld>
            <a:endParaRPr lang="en-GB" sz="200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‹Nº›</a:t>
            </a:fld>
            <a:endParaRPr lang="en-GB" sz="200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806824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1" i="0" kern="1200" cap="all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="1" i="0" baseline="0" smtClean="0">
                <a:solidFill>
                  <a:srgbClr val="000000"/>
                </a:solidFill>
                <a:latin typeface="Arial" panose="020B0604020202020204" pitchFamily="34" charset="0"/>
              </a:rPr>
              <a:pPr algn="ctr"/>
              <a:t>‹Nº›</a:t>
            </a:fld>
            <a:endParaRPr lang="en-GB" sz="1200" b="1" i="0" baseline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963132" y="2375433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i="0" kern="1200" cap="all" baseline="0" dirty="0" smtClean="0">
                <a:solidFill>
                  <a:srgbClr val="DF411C"/>
                </a:solidFill>
                <a:latin typeface="Arial" panose="020B060402020202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text here</a:t>
            </a:r>
          </a:p>
        </p:txBody>
      </p:sp>
      <p:sp>
        <p:nvSpPr>
          <p:cNvPr id="19" name="Shape 149">
            <a:extLst>
              <a:ext uri="{FF2B5EF4-FFF2-40B4-BE49-F238E27FC236}">
                <a16:creationId xmlns:a16="http://schemas.microsoft.com/office/drawing/2014/main" id="{9F4853A7-CF02-BA4E-ADCE-72A57C199774}"/>
              </a:ext>
            </a:extLst>
          </p:cNvPr>
          <p:cNvSpPr/>
          <p:nvPr userDrawn="1"/>
        </p:nvSpPr>
        <p:spPr>
          <a:xfrm>
            <a:off x="334119" y="6274519"/>
            <a:ext cx="11537176" cy="0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DE3172E9-3DB9-9045-99D4-8246135A855E}"/>
              </a:ext>
            </a:extLst>
          </p:cNvPr>
          <p:cNvSpPr txBox="1">
            <a:spLocks/>
          </p:cNvSpPr>
          <p:nvPr userDrawn="1"/>
        </p:nvSpPr>
        <p:spPr>
          <a:xfrm flipH="1">
            <a:off x="806824" y="1341438"/>
            <a:ext cx="10557862" cy="0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b="1" i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1D175F4-79A2-5B41-BFEF-F435834907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824" y="166259"/>
            <a:ext cx="10578354" cy="1023823"/>
          </a:xfrm>
          <a:noFill/>
        </p:spPr>
        <p:txBody>
          <a:bodyPr lIns="72000" tIns="46800" rIns="7200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i="0" kern="1200" cap="all" baseline="0" dirty="0">
                <a:solidFill>
                  <a:schemeClr val="bg1"/>
                </a:solidFill>
                <a:highlight>
                  <a:srgbClr val="DE411B"/>
                </a:highligh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8C69375-A080-C046-8A48-C86DB5E22F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5331"/>
          <a:stretch/>
        </p:blipFill>
        <p:spPr>
          <a:xfrm>
            <a:off x="10955531" y="6445284"/>
            <a:ext cx="824093" cy="27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741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LEF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‹Nº›</a:t>
            </a:fld>
            <a:endParaRPr lang="en-GB" sz="200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‹Nº›</a:t>
            </a:fld>
            <a:endParaRPr lang="en-GB" sz="200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7552410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1" i="0" kern="1200" cap="all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="1" i="0" baseline="0" smtClean="0">
                <a:solidFill>
                  <a:srgbClr val="000000"/>
                </a:solidFill>
                <a:latin typeface="Arial" panose="020B0604020202020204" pitchFamily="34" charset="0"/>
              </a:rPr>
              <a:pPr algn="ctr"/>
              <a:t>‹Nº›</a:t>
            </a:fld>
            <a:endParaRPr lang="en-GB" sz="1200" b="1" i="0" baseline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06824" y="2414294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i="0" kern="1200" cap="all" baseline="0" dirty="0" smtClean="0">
                <a:solidFill>
                  <a:srgbClr val="DF411C"/>
                </a:solidFill>
                <a:latin typeface="Arial" panose="020B060402020202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text here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839026"/>
            <a:ext cx="6401554" cy="1347548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Shape 149">
            <a:extLst>
              <a:ext uri="{FF2B5EF4-FFF2-40B4-BE49-F238E27FC236}">
                <a16:creationId xmlns:a16="http://schemas.microsoft.com/office/drawing/2014/main" id="{8E137956-89ED-5B45-A8A7-23EF801A00B8}"/>
              </a:ext>
            </a:extLst>
          </p:cNvPr>
          <p:cNvSpPr/>
          <p:nvPr userDrawn="1"/>
        </p:nvSpPr>
        <p:spPr>
          <a:xfrm>
            <a:off x="334119" y="6274519"/>
            <a:ext cx="11537176" cy="0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FEA44568-E5C8-0D40-B609-70F2C37BEB61}"/>
              </a:ext>
            </a:extLst>
          </p:cNvPr>
          <p:cNvSpPr txBox="1">
            <a:spLocks/>
          </p:cNvSpPr>
          <p:nvPr userDrawn="1"/>
        </p:nvSpPr>
        <p:spPr>
          <a:xfrm flipH="1">
            <a:off x="806824" y="1341438"/>
            <a:ext cx="10557862" cy="0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b="1" i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F026738-779F-E648-8631-A87DFBD2A7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824" y="166259"/>
            <a:ext cx="10578354" cy="1023823"/>
          </a:xfrm>
          <a:noFill/>
        </p:spPr>
        <p:txBody>
          <a:bodyPr lIns="72000" tIns="46800" rIns="7200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i="0" kern="1200" cap="all" baseline="0" dirty="0">
                <a:solidFill>
                  <a:schemeClr val="bg1"/>
                </a:solidFill>
                <a:highlight>
                  <a:srgbClr val="DE411B"/>
                </a:highligh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Section title </a:t>
            </a:r>
            <a:br>
              <a:rPr lang="en-US"/>
            </a:br>
            <a:r>
              <a:rPr lang="en-US"/>
              <a:t>and possibly second row</a:t>
            </a:r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D6687C-9F3B-9D47-9812-7FF38C7B1D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5331"/>
          <a:stretch/>
        </p:blipFill>
        <p:spPr>
          <a:xfrm>
            <a:off x="10955531" y="6445284"/>
            <a:ext cx="824093" cy="27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273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columns_two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="1" i="0" baseline="0" smtClean="0">
                <a:solidFill>
                  <a:srgbClr val="000000"/>
                </a:solidFill>
                <a:latin typeface="Arial" panose="020B0604020202020204" pitchFamily="34" charset="0"/>
              </a:rPr>
              <a:pPr algn="ctr"/>
              <a:t>‹Nº›</a:t>
            </a:fld>
            <a:endParaRPr lang="en-GB" sz="1200" b="1" i="0" baseline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82749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kern="1200" cap="all" baseline="0" dirty="0" smtClean="0">
                <a:solidFill>
                  <a:srgbClr val="DF411C"/>
                </a:solidFill>
                <a:latin typeface="Arial" panose="020B060402020202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text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6346564" y="2568629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>
            <p:ph idx="21" hasCustomPrompt="1"/>
          </p:nvPr>
        </p:nvSpPr>
        <p:spPr>
          <a:xfrm>
            <a:off x="6346564" y="2191023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kern="1200" cap="all" baseline="0" dirty="0" smtClean="0">
                <a:solidFill>
                  <a:srgbClr val="DF411C"/>
                </a:solidFill>
                <a:latin typeface="Arial" panose="020B060402020202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text here</a:t>
            </a:r>
          </a:p>
        </p:txBody>
      </p:sp>
      <p:sp>
        <p:nvSpPr>
          <p:cNvPr id="12" name="Shape 149">
            <a:extLst>
              <a:ext uri="{FF2B5EF4-FFF2-40B4-BE49-F238E27FC236}">
                <a16:creationId xmlns:a16="http://schemas.microsoft.com/office/drawing/2014/main" id="{4E3DCA6A-C103-6C4D-81C2-123FCCACA103}"/>
              </a:ext>
            </a:extLst>
          </p:cNvPr>
          <p:cNvSpPr/>
          <p:nvPr userDrawn="1"/>
        </p:nvSpPr>
        <p:spPr>
          <a:xfrm>
            <a:off x="334119" y="6274519"/>
            <a:ext cx="11537176" cy="0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FF1E87C1-A718-E349-A938-C1ACD102CB58}"/>
              </a:ext>
            </a:extLst>
          </p:cNvPr>
          <p:cNvSpPr txBox="1">
            <a:spLocks/>
          </p:cNvSpPr>
          <p:nvPr userDrawn="1"/>
        </p:nvSpPr>
        <p:spPr>
          <a:xfrm flipH="1">
            <a:off x="806824" y="1341438"/>
            <a:ext cx="10557862" cy="0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b="1" i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DDCD43-CDDC-D94F-A266-2EA1BCE1C4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824" y="166259"/>
            <a:ext cx="10578354" cy="1023823"/>
          </a:xfrm>
          <a:noFill/>
        </p:spPr>
        <p:txBody>
          <a:bodyPr lIns="72000" tIns="46800" rIns="7200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i="0" kern="1200" cap="all" baseline="0" dirty="0">
                <a:solidFill>
                  <a:schemeClr val="bg1"/>
                </a:solidFill>
                <a:highlight>
                  <a:srgbClr val="DE411B"/>
                </a:highligh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243092F-D61D-BD47-BEDC-3287F1DE14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5331"/>
          <a:stretch/>
        </p:blipFill>
        <p:spPr>
          <a:xfrm>
            <a:off x="10955531" y="6445284"/>
            <a:ext cx="824093" cy="27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411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columns_thre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‹Nº›</a:t>
            </a:fld>
            <a:endParaRPr lang="en-GB" sz="200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‹Nº›</a:t>
            </a:fld>
            <a:endParaRPr lang="en-GB" sz="200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="1" i="0" baseline="0" smtClean="0">
                <a:solidFill>
                  <a:srgbClr val="000000"/>
                </a:solidFill>
                <a:latin typeface="Arial" panose="020B0604020202020204" pitchFamily="34" charset="0"/>
              </a:rPr>
              <a:pPr algn="ctr"/>
              <a:t>‹Nº›</a:t>
            </a:fld>
            <a:endParaRPr lang="en-GB" sz="1200" b="1" i="0" baseline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03444"/>
            <a:ext cx="3267235" cy="448637"/>
          </a:xfrm>
        </p:spPr>
        <p:txBody>
          <a:bodyPr lIns="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i="0" kern="1200" cap="all" baseline="0" dirty="0" smtClean="0">
                <a:solidFill>
                  <a:srgbClr val="DF411C"/>
                </a:solidFill>
                <a:latin typeface="Arial" panose="020B060402020202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text here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99541" y="2111718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i="0" cap="all" baseline="0" dirty="0" smtClean="0">
                <a:solidFill>
                  <a:srgbClr val="DF411C"/>
                </a:solidFill>
                <a:latin typeface="Arial" panose="020B0604020202020204" pitchFamily="34" charset="0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/>
              <a:t>Insert text here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23" hasCustomPrompt="1"/>
          </p:nvPr>
        </p:nvSpPr>
        <p:spPr>
          <a:xfrm>
            <a:off x="8086565" y="2119992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i="0" cap="all" baseline="0" dirty="0" smtClean="0">
                <a:solidFill>
                  <a:srgbClr val="DF411C"/>
                </a:solidFill>
                <a:latin typeface="Arial" panose="020B0604020202020204" pitchFamily="34" charset="0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/>
              <a:t>Insert text here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  <p:sp>
        <p:nvSpPr>
          <p:cNvPr id="24" name="Content Placeholder 2"/>
          <p:cNvSpPr>
            <a:spLocks noGrp="1"/>
          </p:cNvSpPr>
          <p:nvPr>
            <p:ph idx="24" hasCustomPrompt="1"/>
          </p:nvPr>
        </p:nvSpPr>
        <p:spPr>
          <a:xfrm>
            <a:off x="4399541" y="2575061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  <p:sp>
        <p:nvSpPr>
          <p:cNvPr id="26" name="Content Placeholder 2"/>
          <p:cNvSpPr>
            <a:spLocks noGrp="1"/>
          </p:cNvSpPr>
          <p:nvPr>
            <p:ph idx="25" hasCustomPrompt="1"/>
          </p:nvPr>
        </p:nvSpPr>
        <p:spPr>
          <a:xfrm>
            <a:off x="8093355" y="2586006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  <p:sp>
        <p:nvSpPr>
          <p:cNvPr id="18" name="Shape 149">
            <a:extLst>
              <a:ext uri="{FF2B5EF4-FFF2-40B4-BE49-F238E27FC236}">
                <a16:creationId xmlns:a16="http://schemas.microsoft.com/office/drawing/2014/main" id="{327EF12D-FC3D-884E-88A8-DA1BB5CB669A}"/>
              </a:ext>
            </a:extLst>
          </p:cNvPr>
          <p:cNvSpPr/>
          <p:nvPr userDrawn="1"/>
        </p:nvSpPr>
        <p:spPr>
          <a:xfrm>
            <a:off x="334119" y="6274519"/>
            <a:ext cx="11537176" cy="0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2BAD239E-A6A9-C043-B720-1D1DBDFBF129}"/>
              </a:ext>
            </a:extLst>
          </p:cNvPr>
          <p:cNvSpPr txBox="1">
            <a:spLocks/>
          </p:cNvSpPr>
          <p:nvPr userDrawn="1"/>
        </p:nvSpPr>
        <p:spPr>
          <a:xfrm flipH="1">
            <a:off x="806824" y="1341438"/>
            <a:ext cx="10557862" cy="0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b="1" i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F4ACE8F-9A9C-9C4A-B507-A134BF09D1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824" y="166259"/>
            <a:ext cx="10578354" cy="1023823"/>
          </a:xfrm>
          <a:noFill/>
        </p:spPr>
        <p:txBody>
          <a:bodyPr lIns="72000" tIns="46800" rIns="7200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i="0" kern="1200" cap="all" baseline="0" dirty="0">
                <a:solidFill>
                  <a:schemeClr val="bg1"/>
                </a:solidFill>
                <a:highlight>
                  <a:srgbClr val="DE411B"/>
                </a:highligh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20925AB-56FB-2349-9AC7-28B6233D93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5331"/>
          <a:stretch/>
        </p:blipFill>
        <p:spPr>
          <a:xfrm>
            <a:off x="10955531" y="6445284"/>
            <a:ext cx="824093" cy="27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6229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="1" i="0" baseline="0" smtClean="0">
                <a:solidFill>
                  <a:schemeClr val="bg1"/>
                </a:solidFill>
                <a:latin typeface="Arial" panose="020B0604020202020204" pitchFamily="34" charset="0"/>
              </a:rPr>
              <a:pPr algn="ctr"/>
              <a:t>‹Nº›</a:t>
            </a:fld>
            <a:endParaRPr lang="en-GB" sz="1200" b="1" i="0" baseline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2" name="Shape 149">
            <a:extLst>
              <a:ext uri="{FF2B5EF4-FFF2-40B4-BE49-F238E27FC236}">
                <a16:creationId xmlns:a16="http://schemas.microsoft.com/office/drawing/2014/main" id="{1BA74647-FAB8-FF4F-A189-565C461ACB48}"/>
              </a:ext>
            </a:extLst>
          </p:cNvPr>
          <p:cNvSpPr/>
          <p:nvPr userDrawn="1"/>
        </p:nvSpPr>
        <p:spPr>
          <a:xfrm>
            <a:off x="334119" y="6274519"/>
            <a:ext cx="11537176" cy="0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77DDE8-6F1D-6D47-87FF-3C55192F4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824" y="2378330"/>
            <a:ext cx="10578354" cy="1047382"/>
          </a:xfrm>
          <a:noFill/>
        </p:spPr>
        <p:txBody>
          <a:bodyPr lIns="72000" rIns="7200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i="0" kern="1200" cap="all" baseline="0" dirty="0">
                <a:solidFill>
                  <a:schemeClr val="bg1"/>
                </a:solidFill>
                <a:highlight>
                  <a:srgbClr val="DE411B"/>
                </a:highligh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Page title </a:t>
            </a:r>
            <a:br>
              <a:rPr lang="en-US"/>
            </a:br>
            <a:r>
              <a:rPr lang="en-US"/>
              <a:t>may stretch to two lines </a:t>
            </a:r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8B504AB-5B22-F947-8876-5AE5750F206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806824" y="3596475"/>
            <a:ext cx="10578354" cy="424732"/>
          </a:xfrm>
        </p:spPr>
        <p:txBody>
          <a:bodyPr wrap="square"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i="0" kern="1200" cap="all" baseline="0" dirty="0" smtClean="0">
                <a:solidFill>
                  <a:srgbClr val="DE411B"/>
                </a:solidFill>
                <a:latin typeface="Arial" panose="020B060402020202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5CD2521-552B-7F42-B5AF-0729D1D912BC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806824" y="4237060"/>
            <a:ext cx="10578354" cy="1453979"/>
          </a:xfrm>
        </p:spPr>
        <p:txBody>
          <a:bodyPr lIns="0" anchor="t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ct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ct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600200" indent="-228600" algn="ctr">
              <a:buFont typeface="Calibri" panose="020F0502020204030204" pitchFamily="34" charset="0"/>
              <a:buChar char="-"/>
              <a:defRPr sz="1400"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03CB0AB-6790-2547-896E-440854B064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5331"/>
          <a:stretch/>
        </p:blipFill>
        <p:spPr>
          <a:xfrm>
            <a:off x="10955531" y="6445284"/>
            <a:ext cx="824093" cy="27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42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Screen_Placeholder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3D9CF5-1DDC-4845-8C93-1717F8ED3D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6" t="12642" r="5553" b="10153"/>
          <a:stretch/>
        </p:blipFill>
        <p:spPr>
          <a:xfrm>
            <a:off x="-1" y="155644"/>
            <a:ext cx="10010227" cy="655251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36001F9-1A56-3F43-BF91-E4908A187C14}"/>
              </a:ext>
            </a:extLst>
          </p:cNvPr>
          <p:cNvSpPr/>
          <p:nvPr userDrawn="1"/>
        </p:nvSpPr>
        <p:spPr>
          <a:xfrm>
            <a:off x="8366234" y="0"/>
            <a:ext cx="3825766" cy="6858000"/>
          </a:xfrm>
          <a:prstGeom prst="rect">
            <a:avLst/>
          </a:prstGeom>
          <a:solidFill>
            <a:srgbClr val="DE41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6B0E064-E962-B841-A291-B490D4EB3E2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95528" y="700391"/>
            <a:ext cx="6918507" cy="4309354"/>
          </a:xfrm>
          <a:solidFill>
            <a:schemeClr val="tx1"/>
          </a:solidFill>
          <a:ln>
            <a:noFill/>
          </a:ln>
        </p:spPr>
        <p:txBody>
          <a:bodyPr tIns="540000" anchor="t"/>
          <a:lstStyle>
            <a:lvl1pPr algn="ctr">
              <a:lnSpc>
                <a:spcPct val="100000"/>
              </a:lnSpc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</a:lstStyle>
          <a:p>
            <a:r>
              <a:rPr lang="ro-RO"/>
              <a:t>Click </a:t>
            </a:r>
            <a:r>
              <a:rPr lang="ro-RO" err="1"/>
              <a:t>to</a:t>
            </a:r>
            <a:r>
              <a:rPr lang="ro-RO"/>
              <a:t> Insert Picture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3D43D3-067C-8448-9AD1-43259D17C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38161" y="420415"/>
            <a:ext cx="3233133" cy="735724"/>
          </a:xfrm>
          <a:noFill/>
        </p:spPr>
        <p:txBody>
          <a:bodyPr lIns="72000" tIns="46800" rIns="72000" anchor="t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2800" b="1" i="0" kern="1200" cap="all" baseline="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B8AE062-E9AC-1F41-BBC2-FB594248A915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8638161" y="1439917"/>
            <a:ext cx="3233133" cy="4766330"/>
          </a:xfrm>
        </p:spPr>
        <p:txBody>
          <a:bodyPr lIns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ct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ct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600200" indent="-228600" algn="ctr">
              <a:buFont typeface="Calibri" panose="020F0502020204030204" pitchFamily="34" charset="0"/>
              <a:buChar char="-"/>
              <a:defRPr sz="1400"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Insert your text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4948DF-492B-B947-AF59-6B681402F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" r="44930"/>
          <a:stretch/>
        </p:blipFill>
        <p:spPr>
          <a:xfrm>
            <a:off x="10972800" y="6456764"/>
            <a:ext cx="794870" cy="25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058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99FBB6D-546A-2D48-8916-E240388EF354}"/>
              </a:ext>
            </a:extLst>
          </p:cNvPr>
          <p:cNvSpPr/>
          <p:nvPr userDrawn="1"/>
        </p:nvSpPr>
        <p:spPr>
          <a:xfrm>
            <a:off x="1751308" y="-10"/>
            <a:ext cx="104406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bg1"/>
              </a:solidFill>
            </a:endParaRPr>
          </a:p>
        </p:txBody>
      </p:sp>
      <p:sp>
        <p:nvSpPr>
          <p:cNvPr id="28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="1" i="0" baseline="0" smtClean="0">
                <a:solidFill>
                  <a:srgbClr val="000000"/>
                </a:solidFill>
                <a:latin typeface="Arial" panose="020B0604020202020204" pitchFamily="34" charset="0"/>
              </a:rPr>
              <a:pPr algn="ctr"/>
              <a:t>‹Nº›</a:t>
            </a:fld>
            <a:endParaRPr lang="en-GB" sz="1200" b="1" i="0" baseline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" name="Shape 149"/>
          <p:cNvSpPr/>
          <p:nvPr userDrawn="1"/>
        </p:nvSpPr>
        <p:spPr>
          <a:xfrm>
            <a:off x="2427513" y="6274519"/>
            <a:ext cx="9443781" cy="0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C86444B-AC55-1443-9DDC-B0A7C693C973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2427514" y="903516"/>
            <a:ext cx="8773886" cy="5279569"/>
          </a:xfrm>
        </p:spPr>
        <p:txBody>
          <a:bodyPr wrap="none" lIns="0">
            <a:no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411B"/>
              </a:buClr>
              <a:buSzTx/>
              <a:buFont typeface="Wingdings" panose="05000000000000000000" pitchFamily="2" charset="2"/>
              <a:buChar char="§"/>
              <a:tabLst/>
              <a:defRPr lang="en-US" sz="3300" b="1" i="0" kern="1200" cap="all" baseline="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chemeClr val="bg1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First topics on the agenda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0E4DDB-03ED-B941-BF98-52181F7A914D}"/>
              </a:ext>
            </a:extLst>
          </p:cNvPr>
          <p:cNvSpPr txBox="1"/>
          <p:nvPr userDrawn="1"/>
        </p:nvSpPr>
        <p:spPr>
          <a:xfrm rot="16200000">
            <a:off x="-2199911" y="2741669"/>
            <a:ext cx="6857992" cy="137464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o-RO" sz="11500" b="1" i="0">
                <a:latin typeface="Arial" panose="020B0604020202020204" pitchFamily="34" charset="0"/>
              </a:rPr>
              <a:t>AGENDA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2B4708-B272-D545-AB8B-3298A2E607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" r="44439" b="-18055"/>
          <a:stretch/>
        </p:blipFill>
        <p:spPr>
          <a:xfrm>
            <a:off x="11033747" y="6445284"/>
            <a:ext cx="837547" cy="31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915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Screen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3D9CF5-1DDC-4845-8C93-1717F8ED3D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3" t="12642" r="7819" b="10153"/>
          <a:stretch/>
        </p:blipFill>
        <p:spPr>
          <a:xfrm>
            <a:off x="952267" y="142700"/>
            <a:ext cx="10287466" cy="6233176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="1" i="0" baseline="0" smtClean="0">
                <a:solidFill>
                  <a:schemeClr val="tx1"/>
                </a:solidFill>
                <a:latin typeface="Arial" panose="020B0604020202020204" pitchFamily="34" charset="0"/>
              </a:rPr>
              <a:pPr algn="ctr"/>
              <a:t>‹Nº›</a:t>
            </a:fld>
            <a:endParaRPr lang="en-GB" sz="1200" b="1" i="0" baseline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BD4375-D4A0-664E-BF6D-77B51B80B1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45331"/>
          <a:stretch/>
        </p:blipFill>
        <p:spPr>
          <a:xfrm>
            <a:off x="10955531" y="6445284"/>
            <a:ext cx="824093" cy="27001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6B0E064-E962-B841-A291-B490D4EB3E2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791838" y="661481"/>
            <a:ext cx="6582407" cy="4134185"/>
          </a:xfrm>
          <a:solidFill>
            <a:schemeClr val="accent6"/>
          </a:solidFill>
          <a:ln>
            <a:noFill/>
          </a:ln>
        </p:spPr>
        <p:txBody>
          <a:bodyPr tIns="684000" anchor="t"/>
          <a:lstStyle>
            <a:lvl1pPr algn="ctr">
              <a:lnSpc>
                <a:spcPct val="100000"/>
              </a:lnSpc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</a:lstStyle>
          <a:p>
            <a:r>
              <a:rPr lang="ro-RO"/>
              <a:t>Click </a:t>
            </a:r>
            <a:r>
              <a:rPr lang="ro-RO" err="1"/>
              <a:t>to</a:t>
            </a:r>
            <a:r>
              <a:rPr lang="ro-RO"/>
              <a:t>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4611770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63FB303-5607-A043-A410-299CF0EBA7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E41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="1" i="0" baseline="0" smtClean="0">
                <a:solidFill>
                  <a:schemeClr val="bg1"/>
                </a:solidFill>
                <a:latin typeface="Arial" panose="020B0604020202020204" pitchFamily="34" charset="0"/>
              </a:rPr>
              <a:pPr algn="ctr"/>
              <a:t>‹Nº›</a:t>
            </a:fld>
            <a:endParaRPr lang="en-GB" sz="1200" b="1" i="0" baseline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2" name="Shape 149">
            <a:extLst>
              <a:ext uri="{FF2B5EF4-FFF2-40B4-BE49-F238E27FC236}">
                <a16:creationId xmlns:a16="http://schemas.microsoft.com/office/drawing/2014/main" id="{1BA74647-FAB8-FF4F-A189-565C461ACB48}"/>
              </a:ext>
            </a:extLst>
          </p:cNvPr>
          <p:cNvSpPr/>
          <p:nvPr userDrawn="1"/>
        </p:nvSpPr>
        <p:spPr>
          <a:xfrm>
            <a:off x="334119" y="6274519"/>
            <a:ext cx="11537176" cy="0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77DDE8-6F1D-6D47-87FF-3C55192F4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824" y="2378330"/>
            <a:ext cx="10578354" cy="1047382"/>
          </a:xfrm>
          <a:noFill/>
        </p:spPr>
        <p:txBody>
          <a:bodyPr lIns="72000" rIns="7200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i="0" kern="1200" cap="all" baseline="0" dirty="0">
                <a:solidFill>
                  <a:srgbClr val="DE411B"/>
                </a:solidFill>
                <a:highlight>
                  <a:srgbClr val="FFFFFF"/>
                </a:highligh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Page title </a:t>
            </a:r>
            <a:br>
              <a:rPr lang="en-US"/>
            </a:br>
            <a:r>
              <a:rPr lang="en-US"/>
              <a:t>may stretch to two lines </a:t>
            </a:r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8B504AB-5B22-F947-8876-5AE5750F206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806824" y="3596475"/>
            <a:ext cx="10578354" cy="424732"/>
          </a:xfrm>
        </p:spPr>
        <p:txBody>
          <a:bodyPr wrap="square"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i="0" kern="1200" cap="all" baseline="0" dirty="0" smtClean="0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5CD2521-552B-7F42-B5AF-0729D1D912BC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806824" y="4237060"/>
            <a:ext cx="10578354" cy="1453979"/>
          </a:xfrm>
        </p:spPr>
        <p:txBody>
          <a:bodyPr lIns="0" anchor="t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ctr">
              <a:buFontTx/>
              <a:buNone/>
              <a:defRPr sz="1600">
                <a:solidFill>
                  <a:schemeClr val="bg1"/>
                </a:solidFill>
              </a:defRPr>
            </a:lvl2pPr>
            <a:lvl3pPr marL="914400" indent="0" algn="ctr">
              <a:buClr>
                <a:srgbClr val="81ADB5"/>
              </a:buClr>
              <a:buFontTx/>
              <a:buNone/>
              <a:defRPr sz="1600">
                <a:solidFill>
                  <a:schemeClr val="bg1"/>
                </a:solidFill>
              </a:defRPr>
            </a:lvl3pPr>
            <a:lvl4pPr marL="1600200" indent="-228600" algn="ctr">
              <a:buFont typeface="Calibri" panose="020F0502020204030204" pitchFamily="34" charset="0"/>
              <a:buChar char="-"/>
              <a:defRPr sz="1400"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F25422E-61E6-8C41-8020-CACA8682C9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44930"/>
          <a:stretch/>
        </p:blipFill>
        <p:spPr>
          <a:xfrm>
            <a:off x="10972800" y="6456764"/>
            <a:ext cx="794870" cy="25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0495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Empty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63FB303-5607-A043-A410-299CF0EBA7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E41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="1" i="0" baseline="0" smtClean="0">
                <a:solidFill>
                  <a:schemeClr val="bg1"/>
                </a:solidFill>
                <a:latin typeface="Arial" panose="020B0604020202020204" pitchFamily="34" charset="0"/>
              </a:rPr>
              <a:pPr algn="ctr"/>
              <a:t>‹Nº›</a:t>
            </a:fld>
            <a:endParaRPr lang="en-GB" sz="1200" b="1" i="0" baseline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341438"/>
            <a:ext cx="10557862" cy="0"/>
          </a:xfrm>
          <a:prstGeom prst="line">
            <a:avLst/>
          </a:prstGeom>
          <a:ln w="31750" cap="rnd">
            <a:solidFill>
              <a:schemeClr val="bg1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b="1" i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149">
            <a:extLst>
              <a:ext uri="{FF2B5EF4-FFF2-40B4-BE49-F238E27FC236}">
                <a16:creationId xmlns:a16="http://schemas.microsoft.com/office/drawing/2014/main" id="{1BA74647-FAB8-FF4F-A189-565C461ACB48}"/>
              </a:ext>
            </a:extLst>
          </p:cNvPr>
          <p:cNvSpPr/>
          <p:nvPr userDrawn="1"/>
        </p:nvSpPr>
        <p:spPr>
          <a:xfrm>
            <a:off x="334119" y="6274519"/>
            <a:ext cx="11537176" cy="0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DB28F0-539A-764C-A7B7-EFC1FE0B0E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824" y="87370"/>
            <a:ext cx="10578354" cy="1102712"/>
          </a:xfrm>
          <a:noFill/>
        </p:spPr>
        <p:txBody>
          <a:bodyPr lIns="72000" rIns="7200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i="0" kern="1200" cap="all" baseline="0" dirty="0">
                <a:solidFill>
                  <a:srgbClr val="DE411B"/>
                </a:solidFill>
                <a:highlight>
                  <a:srgbClr val="FFFFFF"/>
                </a:highligh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0E928B-5AEB-C843-B8C3-82538AEA8D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44930"/>
          <a:stretch/>
        </p:blipFill>
        <p:spPr>
          <a:xfrm>
            <a:off x="10972800" y="6456764"/>
            <a:ext cx="794870" cy="2585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B920DB-85EB-594E-BC33-A3552A9415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58743" y="6358907"/>
            <a:ext cx="407643" cy="43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26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‹Nº›</a:t>
            </a:fld>
            <a:endParaRPr lang="en-GB" sz="200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‹Nº›</a:t>
            </a:fld>
            <a:endParaRPr lang="en-GB" sz="1200" baseline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1210833" y="18666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text here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22" hasCustomPrompt="1"/>
          </p:nvPr>
        </p:nvSpPr>
        <p:spPr>
          <a:xfrm>
            <a:off x="1226547" y="2828387"/>
            <a:ext cx="9831977" cy="1201232"/>
          </a:xfrm>
        </p:spPr>
        <p:txBody>
          <a:bodyPr lIns="0" anchor="t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text here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EB90308-76A4-45CE-ACBF-8AFABBFB86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6824" y="6385853"/>
            <a:ext cx="684068" cy="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568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4862147" y="322509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‹Nº›</a:t>
            </a:fld>
            <a:endParaRPr lang="en-GB" sz="200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206888" y="2379387"/>
            <a:ext cx="7421880" cy="594213"/>
          </a:xfrm>
        </p:spPr>
        <p:txBody>
          <a:bodyPr wrap="square" lIns="0" tIns="0" rIns="0" bIns="0" anchor="t" anchorCtr="0">
            <a:normAutofit/>
          </a:bodyPr>
          <a:lstStyle>
            <a:lvl1pPr marL="0" algn="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none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THANK YOU</a:t>
            </a:r>
            <a:endParaRPr lang="en-GB"/>
          </a:p>
        </p:txBody>
      </p:sp>
      <p:sp>
        <p:nvSpPr>
          <p:cNvPr id="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5590243" y="4671588"/>
            <a:ext cx="5038525" cy="216152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+ 00 000 000 000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5590244" y="3532872"/>
            <a:ext cx="5038524" cy="448637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 surname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22" hasCustomPrompt="1"/>
          </p:nvPr>
        </p:nvSpPr>
        <p:spPr>
          <a:xfrm>
            <a:off x="5590244" y="4888429"/>
            <a:ext cx="5020417" cy="290153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name.surname@endava.com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23" hasCustomPrompt="1"/>
          </p:nvPr>
        </p:nvSpPr>
        <p:spPr>
          <a:xfrm>
            <a:off x="5590244" y="3981510"/>
            <a:ext cx="5038524" cy="210246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18847355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LID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‹Nº›</a:t>
            </a:fld>
            <a:endParaRPr lang="en-GB" sz="200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‹Nº›</a:t>
            </a:fld>
            <a:endParaRPr lang="en-GB" sz="2000">
              <a:solidFill>
                <a:schemeClr val="bg1"/>
              </a:solidFill>
            </a:endParaRPr>
          </a:p>
        </p:txBody>
      </p:sp>
      <p:sp>
        <p:nvSpPr>
          <p:cNvPr id="18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/>
          </a:p>
        </p:txBody>
      </p:sp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SECTION TITLE</a:t>
            </a:r>
            <a:br>
              <a:rPr lang="en-US"/>
            </a:br>
            <a:r>
              <a:rPr lang="en-US"/>
              <a:t>and possibly second row</a:t>
            </a:r>
            <a:endParaRPr lang="en-GB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7552410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‹Nº›</a:t>
            </a:fld>
            <a:endParaRPr lang="en-GB" sz="1200" baseline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06824" y="2603655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text here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3028387"/>
            <a:ext cx="6401554" cy="1347548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134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63FB303-5607-A043-A410-299CF0EBA7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6" name="Content Placeholder 2"/>
          <p:cNvSpPr>
            <a:spLocks noGrp="1"/>
          </p:cNvSpPr>
          <p:nvPr>
            <p:ph idx="22"/>
          </p:nvPr>
        </p:nvSpPr>
        <p:spPr>
          <a:xfrm>
            <a:off x="1218690" y="3360612"/>
            <a:ext cx="9831977" cy="1453979"/>
          </a:xfrm>
        </p:spPr>
        <p:txBody>
          <a:bodyPr lIns="0" anchor="t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ctr">
              <a:buFontTx/>
              <a:buNone/>
              <a:defRPr sz="1600">
                <a:solidFill>
                  <a:schemeClr val="bg1"/>
                </a:solidFill>
              </a:defRPr>
            </a:lvl2pPr>
            <a:lvl3pPr marL="914400" indent="0" algn="ctr">
              <a:buClr>
                <a:srgbClr val="81ADB5"/>
              </a:buClr>
              <a:buFontTx/>
              <a:buNone/>
              <a:defRPr sz="1600">
                <a:solidFill>
                  <a:schemeClr val="bg1"/>
                </a:solidFill>
              </a:defRPr>
            </a:lvl3pPr>
            <a:lvl4pPr marL="1600200" indent="-228600" algn="ctr">
              <a:buFont typeface="Calibri" panose="020F0502020204030204" pitchFamily="34" charset="0"/>
              <a:buChar char="-"/>
              <a:defRPr sz="1400"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="1" i="0" baseline="0" smtClean="0">
                <a:solidFill>
                  <a:schemeClr val="bg1"/>
                </a:solidFill>
                <a:latin typeface="Arial" panose="020B0604020202020204" pitchFamily="34" charset="0"/>
              </a:rPr>
              <a:pPr algn="ctr"/>
              <a:t>‹Nº›</a:t>
            </a:fld>
            <a:endParaRPr lang="en-GB" sz="1200" b="1" i="0" baseline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341438"/>
            <a:ext cx="10557862" cy="0"/>
          </a:xfrm>
          <a:prstGeom prst="line">
            <a:avLst/>
          </a:prstGeom>
          <a:ln w="31750" cap="rnd">
            <a:solidFill>
              <a:schemeClr val="bg1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b="1" i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806824" y="87370"/>
            <a:ext cx="10578354" cy="1102712"/>
          </a:xfrm>
          <a:noFill/>
        </p:spPr>
        <p:txBody>
          <a:bodyPr lIns="72000" rIns="7200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i="0" kern="1200" cap="all" baseline="0" dirty="0">
                <a:solidFill>
                  <a:srgbClr val="000000"/>
                </a:solidFill>
                <a:highlight>
                  <a:srgbClr val="DE411B"/>
                </a:highligh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1218690" y="18666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i="0" kern="1200" cap="all" baseline="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text here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23" hasCustomPrompt="1"/>
          </p:nvPr>
        </p:nvSpPr>
        <p:spPr>
          <a:xfrm>
            <a:off x="1218690" y="25955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i="0" kern="1200" cap="all" baseline="0" dirty="0" smtClean="0">
                <a:solidFill>
                  <a:srgbClr val="DE411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text here</a:t>
            </a:r>
          </a:p>
        </p:txBody>
      </p:sp>
      <p:sp>
        <p:nvSpPr>
          <p:cNvPr id="12" name="Shape 149">
            <a:extLst>
              <a:ext uri="{FF2B5EF4-FFF2-40B4-BE49-F238E27FC236}">
                <a16:creationId xmlns:a16="http://schemas.microsoft.com/office/drawing/2014/main" id="{1BA74647-FAB8-FF4F-A189-565C461ACB48}"/>
              </a:ext>
            </a:extLst>
          </p:cNvPr>
          <p:cNvSpPr/>
          <p:nvPr userDrawn="1"/>
        </p:nvSpPr>
        <p:spPr>
          <a:xfrm>
            <a:off x="334119" y="6274519"/>
            <a:ext cx="11537176" cy="0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DB339F-DB6D-294C-8B12-862C2029B7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" r="44439" b="-18055"/>
          <a:stretch/>
        </p:blipFill>
        <p:spPr>
          <a:xfrm>
            <a:off x="11033747" y="6445284"/>
            <a:ext cx="837547" cy="31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479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Empty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63FB303-5607-A043-A410-299CF0EBA7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="1" i="0" baseline="0" smtClean="0">
                <a:solidFill>
                  <a:schemeClr val="bg1"/>
                </a:solidFill>
                <a:latin typeface="Arial" panose="020B0604020202020204" pitchFamily="34" charset="0"/>
              </a:rPr>
              <a:pPr algn="ctr"/>
              <a:t>‹Nº›</a:t>
            </a:fld>
            <a:endParaRPr lang="en-GB" sz="1200" b="1" i="0" baseline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341438"/>
            <a:ext cx="10557862" cy="0"/>
          </a:xfrm>
          <a:prstGeom prst="line">
            <a:avLst/>
          </a:prstGeom>
          <a:ln w="31750" cap="rnd">
            <a:solidFill>
              <a:schemeClr val="bg1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b="1" i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149">
            <a:extLst>
              <a:ext uri="{FF2B5EF4-FFF2-40B4-BE49-F238E27FC236}">
                <a16:creationId xmlns:a16="http://schemas.microsoft.com/office/drawing/2014/main" id="{1BA74647-FAB8-FF4F-A189-565C461ACB48}"/>
              </a:ext>
            </a:extLst>
          </p:cNvPr>
          <p:cNvSpPr/>
          <p:nvPr userDrawn="1"/>
        </p:nvSpPr>
        <p:spPr>
          <a:xfrm>
            <a:off x="334119" y="6274519"/>
            <a:ext cx="11537176" cy="0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77DDE8-6F1D-6D47-87FF-3C55192F4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824" y="87370"/>
            <a:ext cx="10578354" cy="1102712"/>
          </a:xfrm>
          <a:noFill/>
        </p:spPr>
        <p:txBody>
          <a:bodyPr lIns="72000" rIns="7200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i="0" kern="1200" cap="all" baseline="0" dirty="0">
                <a:solidFill>
                  <a:srgbClr val="000000"/>
                </a:solidFill>
                <a:highlight>
                  <a:srgbClr val="DE411B"/>
                </a:highligh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4B5629-B811-9243-A9FB-8220CBC538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" r="44439" b="-18055"/>
          <a:stretch/>
        </p:blipFill>
        <p:spPr>
          <a:xfrm>
            <a:off x="11033747" y="6445284"/>
            <a:ext cx="837547" cy="31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331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Empty_black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63FB303-5607-A043-A410-299CF0EBA7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="1" i="0" baseline="0" smtClean="0">
                <a:solidFill>
                  <a:schemeClr val="bg1"/>
                </a:solidFill>
                <a:latin typeface="Arial" panose="020B0604020202020204" pitchFamily="34" charset="0"/>
              </a:rPr>
              <a:pPr algn="ctr"/>
              <a:t>‹Nº›</a:t>
            </a:fld>
            <a:endParaRPr lang="en-GB" sz="1200" b="1" i="0" baseline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2" name="Shape 149">
            <a:extLst>
              <a:ext uri="{FF2B5EF4-FFF2-40B4-BE49-F238E27FC236}">
                <a16:creationId xmlns:a16="http://schemas.microsoft.com/office/drawing/2014/main" id="{1BA74647-FAB8-FF4F-A189-565C461ACB48}"/>
              </a:ext>
            </a:extLst>
          </p:cNvPr>
          <p:cNvSpPr/>
          <p:nvPr userDrawn="1"/>
        </p:nvSpPr>
        <p:spPr>
          <a:xfrm>
            <a:off x="334119" y="6274519"/>
            <a:ext cx="11537176" cy="0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77DDE8-6F1D-6D47-87FF-3C55192F4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824" y="87370"/>
            <a:ext cx="10578354" cy="1102712"/>
          </a:xfrm>
          <a:noFill/>
        </p:spPr>
        <p:txBody>
          <a:bodyPr lIns="72000" rIns="7200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i="0" kern="1200" cap="all" baseline="0" dirty="0">
                <a:solidFill>
                  <a:srgbClr val="000000"/>
                </a:solidFill>
                <a:highlight>
                  <a:srgbClr val="DE411B"/>
                </a:highligh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C35A12-6708-DA4D-A4AD-59B8D99B21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" r="44439" b="-18055"/>
          <a:stretch/>
        </p:blipFill>
        <p:spPr>
          <a:xfrm>
            <a:off x="11033747" y="6445284"/>
            <a:ext cx="837547" cy="31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2368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RIGHT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4F6E78B-AADF-5B41-ACBD-FD1E39AAD85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4963132" y="2800165"/>
            <a:ext cx="6401554" cy="1439881"/>
          </a:xfrm>
        </p:spPr>
        <p:txBody>
          <a:bodyPr lIns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kern="1200" cap="none" baseline="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r">
              <a:buFontTx/>
              <a:buNone/>
              <a:defRPr sz="1600">
                <a:solidFill>
                  <a:schemeClr val="bg1"/>
                </a:solidFill>
              </a:defRPr>
            </a:lvl2pPr>
            <a:lvl3pPr marL="914400" indent="0" algn="r">
              <a:buClr>
                <a:srgbClr val="81ADB5"/>
              </a:buClr>
              <a:buFontTx/>
              <a:buNone/>
              <a:defRPr sz="1600">
                <a:solidFill>
                  <a:schemeClr val="bg1"/>
                </a:solidFill>
              </a:defRPr>
            </a:lvl3pPr>
            <a:lvl4pPr marL="1371600" indent="0" algn="r">
              <a:buFontTx/>
              <a:buNone/>
              <a:defRPr sz="1500">
                <a:solidFill>
                  <a:schemeClr val="bg1"/>
                </a:solidFill>
              </a:defRPr>
            </a:lvl4pPr>
            <a:lvl5pPr marL="1828800" indent="0" algn="r">
              <a:buFontTx/>
              <a:buNone/>
              <a:defRPr>
                <a:solidFill>
                  <a:schemeClr val="bg1"/>
                </a:solidFill>
              </a:defRPr>
            </a:lvl5pPr>
            <a:lvl6pPr algn="r">
              <a:defRPr sz="1200"/>
            </a:lvl6pPr>
            <a:lvl8pPr algn="r">
              <a:defRPr sz="120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806824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1" i="0" kern="1200" cap="all" baseline="0" dirty="0" smtClean="0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chemeClr val="bg1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="1" i="0" baseline="0" smtClean="0">
                <a:solidFill>
                  <a:schemeClr val="bg1"/>
                </a:solidFill>
                <a:latin typeface="Arial" panose="020B0604020202020204" pitchFamily="34" charset="0"/>
              </a:rPr>
              <a:pPr algn="ctr"/>
              <a:t>‹Nº›</a:t>
            </a:fld>
            <a:endParaRPr lang="en-GB" sz="1200" b="1" i="0" baseline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963132" y="2375433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i="0" kern="1200" cap="all" baseline="0" dirty="0" smtClean="0">
                <a:solidFill>
                  <a:srgbClr val="DE411B"/>
                </a:solidFill>
                <a:latin typeface="Arial" panose="020B060402020202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text here</a:t>
            </a:r>
          </a:p>
        </p:txBody>
      </p:sp>
      <p:sp>
        <p:nvSpPr>
          <p:cNvPr id="19" name="Shape 149">
            <a:extLst>
              <a:ext uri="{FF2B5EF4-FFF2-40B4-BE49-F238E27FC236}">
                <a16:creationId xmlns:a16="http://schemas.microsoft.com/office/drawing/2014/main" id="{9F4853A7-CF02-BA4E-ADCE-72A57C199774}"/>
              </a:ext>
            </a:extLst>
          </p:cNvPr>
          <p:cNvSpPr/>
          <p:nvPr userDrawn="1"/>
        </p:nvSpPr>
        <p:spPr>
          <a:xfrm>
            <a:off x="334119" y="6274519"/>
            <a:ext cx="11537176" cy="0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E1C468B7-FA5F-5C47-92A7-C5573729DC77}"/>
              </a:ext>
            </a:extLst>
          </p:cNvPr>
          <p:cNvSpPr txBox="1">
            <a:spLocks/>
          </p:cNvSpPr>
          <p:nvPr userDrawn="1"/>
        </p:nvSpPr>
        <p:spPr>
          <a:xfrm flipH="1">
            <a:off x="806824" y="1341438"/>
            <a:ext cx="10557862" cy="0"/>
          </a:xfrm>
          <a:prstGeom prst="line">
            <a:avLst/>
          </a:prstGeom>
          <a:ln w="31750" cap="rnd">
            <a:solidFill>
              <a:schemeClr val="bg1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b="1" i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6F3B449-B852-DC46-AC4A-4E87EC1C0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824" y="87370"/>
            <a:ext cx="10578354" cy="1102712"/>
          </a:xfrm>
          <a:noFill/>
        </p:spPr>
        <p:txBody>
          <a:bodyPr lIns="72000" rIns="7200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i="0" kern="1200" cap="all" baseline="0" dirty="0">
                <a:solidFill>
                  <a:srgbClr val="000000"/>
                </a:solidFill>
                <a:highlight>
                  <a:srgbClr val="DE411B"/>
                </a:highligh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3A4C71-89FA-754D-AF4A-2C2F0969B3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" r="44439" b="-18055"/>
          <a:stretch/>
        </p:blipFill>
        <p:spPr>
          <a:xfrm>
            <a:off x="11033747" y="6445284"/>
            <a:ext cx="837547" cy="31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86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LEFT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8333373-51EF-534E-B838-B5B60E5440F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839026"/>
            <a:ext cx="6401554" cy="1347548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bg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bg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5" name="Text Placeholder 1">
            <a:extLst>
              <a:ext uri="{FF2B5EF4-FFF2-40B4-BE49-F238E27FC236}">
                <a16:creationId xmlns:a16="http://schemas.microsoft.com/office/drawing/2014/main" id="{597DA400-2FDC-974C-B1F8-D9969C97C393}"/>
              </a:ext>
            </a:extLst>
          </p:cNvPr>
          <p:cNvSpPr txBox="1">
            <a:spLocks/>
          </p:cNvSpPr>
          <p:nvPr userDrawn="1"/>
        </p:nvSpPr>
        <p:spPr>
          <a:xfrm flipH="1">
            <a:off x="806824" y="1341438"/>
            <a:ext cx="10557862" cy="0"/>
          </a:xfrm>
          <a:prstGeom prst="line">
            <a:avLst/>
          </a:prstGeom>
          <a:ln w="31750" cap="rnd">
            <a:solidFill>
              <a:schemeClr val="bg1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b="1" i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7552410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1" i="0" kern="1200" cap="all" baseline="0" dirty="0" smtClean="0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chemeClr val="bg1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="1" i="0" baseline="0" smtClean="0">
                <a:solidFill>
                  <a:schemeClr val="bg1"/>
                </a:solidFill>
                <a:latin typeface="Arial" panose="020B0604020202020204" pitchFamily="34" charset="0"/>
              </a:rPr>
              <a:pPr algn="ctr"/>
              <a:t>‹Nº›</a:t>
            </a:fld>
            <a:endParaRPr lang="en-GB" sz="1200" b="1" i="0" baseline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06824" y="2414294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i="0" kern="1200" cap="all" baseline="0" dirty="0" smtClean="0">
                <a:solidFill>
                  <a:srgbClr val="DE411B"/>
                </a:solidFill>
                <a:latin typeface="Arial" panose="020B060402020202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text here</a:t>
            </a:r>
          </a:p>
        </p:txBody>
      </p:sp>
      <p:sp>
        <p:nvSpPr>
          <p:cNvPr id="19" name="Shape 149">
            <a:extLst>
              <a:ext uri="{FF2B5EF4-FFF2-40B4-BE49-F238E27FC236}">
                <a16:creationId xmlns:a16="http://schemas.microsoft.com/office/drawing/2014/main" id="{8E137956-89ED-5B45-A8A7-23EF801A00B8}"/>
              </a:ext>
            </a:extLst>
          </p:cNvPr>
          <p:cNvSpPr/>
          <p:nvPr userDrawn="1"/>
        </p:nvSpPr>
        <p:spPr>
          <a:xfrm>
            <a:off x="334119" y="6274519"/>
            <a:ext cx="11537176" cy="0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D911746-6AE1-6840-8080-B6F00FB8FD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824" y="87370"/>
            <a:ext cx="10578354" cy="1102712"/>
          </a:xfrm>
          <a:noFill/>
        </p:spPr>
        <p:txBody>
          <a:bodyPr lIns="72000" rIns="7200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i="0" kern="1200" cap="all" baseline="0" dirty="0">
                <a:solidFill>
                  <a:srgbClr val="000000"/>
                </a:solidFill>
                <a:highlight>
                  <a:srgbClr val="DE411B"/>
                </a:highligh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Section title</a:t>
            </a:r>
            <a:br>
              <a:rPr lang="en-US"/>
            </a:br>
            <a:r>
              <a:rPr lang="en-US"/>
              <a:t>and possibly second row</a:t>
            </a:r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3F26954-66E6-A246-B418-9180DACDA6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" r="44439" b="-18055"/>
          <a:stretch/>
        </p:blipFill>
        <p:spPr>
          <a:xfrm>
            <a:off x="11033747" y="6445284"/>
            <a:ext cx="837547" cy="31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63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columns_two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54D87DE-D63A-594F-977B-61D63A31D4A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1FE16DA6-94F6-5840-8E60-612B6546C6C2}"/>
              </a:ext>
            </a:extLst>
          </p:cNvPr>
          <p:cNvSpPr txBox="1">
            <a:spLocks/>
          </p:cNvSpPr>
          <p:nvPr userDrawn="1"/>
        </p:nvSpPr>
        <p:spPr>
          <a:xfrm flipH="1">
            <a:off x="806824" y="1341438"/>
            <a:ext cx="10557862" cy="0"/>
          </a:xfrm>
          <a:prstGeom prst="line">
            <a:avLst/>
          </a:prstGeom>
          <a:ln w="31750" cap="rnd">
            <a:solidFill>
              <a:schemeClr val="bg1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b="1" i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="1" i="0" baseline="0" smtClean="0">
                <a:solidFill>
                  <a:schemeClr val="bg1"/>
                </a:solidFill>
                <a:latin typeface="Arial" panose="020B0604020202020204" pitchFamily="34" charset="0"/>
              </a:rPr>
              <a:pPr algn="ctr"/>
              <a:t>‹Nº›</a:t>
            </a:fld>
            <a:endParaRPr lang="en-GB" sz="1200" b="1" i="0" baseline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bg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bg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82749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kern="1200" cap="all" baseline="0" dirty="0" smtClean="0">
                <a:solidFill>
                  <a:srgbClr val="DF411C"/>
                </a:solidFill>
                <a:latin typeface="Arial" panose="020B060402020202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text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6346564" y="2568629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bg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bg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>
            <p:ph idx="21" hasCustomPrompt="1"/>
          </p:nvPr>
        </p:nvSpPr>
        <p:spPr>
          <a:xfrm>
            <a:off x="6346564" y="2191023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kern="1200" cap="all" baseline="0" dirty="0" smtClean="0">
                <a:solidFill>
                  <a:srgbClr val="DF411C"/>
                </a:solidFill>
                <a:latin typeface="Arial" panose="020B060402020202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text here</a:t>
            </a:r>
          </a:p>
        </p:txBody>
      </p:sp>
      <p:sp>
        <p:nvSpPr>
          <p:cNvPr id="12" name="Shape 149">
            <a:extLst>
              <a:ext uri="{FF2B5EF4-FFF2-40B4-BE49-F238E27FC236}">
                <a16:creationId xmlns:a16="http://schemas.microsoft.com/office/drawing/2014/main" id="{4E3DCA6A-C103-6C4D-81C2-123FCCACA103}"/>
              </a:ext>
            </a:extLst>
          </p:cNvPr>
          <p:cNvSpPr/>
          <p:nvPr userDrawn="1"/>
        </p:nvSpPr>
        <p:spPr>
          <a:xfrm>
            <a:off x="334119" y="6274519"/>
            <a:ext cx="11537176" cy="0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EFE08DBB-6320-A64F-A665-E4E88C174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824" y="87370"/>
            <a:ext cx="10578354" cy="1102712"/>
          </a:xfrm>
          <a:noFill/>
        </p:spPr>
        <p:txBody>
          <a:bodyPr lIns="72000" rIns="7200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i="0" kern="1200" cap="all" baseline="0" dirty="0">
                <a:solidFill>
                  <a:srgbClr val="000000"/>
                </a:solidFill>
                <a:highlight>
                  <a:srgbClr val="DE411B"/>
                </a:highligh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D7EC13-9C58-D647-ACBD-F30AD10957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" r="44439" b="-18055"/>
          <a:stretch/>
        </p:blipFill>
        <p:spPr>
          <a:xfrm>
            <a:off x="11033747" y="6445284"/>
            <a:ext cx="837547" cy="31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87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columns_three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9080366-7522-DF48-9E0D-512DFE5A9B4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Content Placeholder 2"/>
          <p:cNvSpPr>
            <a:spLocks noGrp="1"/>
          </p:cNvSpPr>
          <p:nvPr>
            <p:ph idx="24" hasCustomPrompt="1"/>
          </p:nvPr>
        </p:nvSpPr>
        <p:spPr>
          <a:xfrm>
            <a:off x="4399541" y="2575061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bg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bg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  <p:sp>
        <p:nvSpPr>
          <p:cNvPr id="25" name="Text Placeholder 1">
            <a:extLst>
              <a:ext uri="{FF2B5EF4-FFF2-40B4-BE49-F238E27FC236}">
                <a16:creationId xmlns:a16="http://schemas.microsoft.com/office/drawing/2014/main" id="{9EE72E44-287E-4E48-9AA5-3FB02C7E5CA4}"/>
              </a:ext>
            </a:extLst>
          </p:cNvPr>
          <p:cNvSpPr txBox="1">
            <a:spLocks/>
          </p:cNvSpPr>
          <p:nvPr userDrawn="1"/>
        </p:nvSpPr>
        <p:spPr>
          <a:xfrm flipH="1">
            <a:off x="806824" y="1341438"/>
            <a:ext cx="10557862" cy="0"/>
          </a:xfrm>
          <a:prstGeom prst="line">
            <a:avLst/>
          </a:prstGeom>
          <a:ln w="31750" cap="rnd">
            <a:solidFill>
              <a:schemeClr val="bg1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b="1" i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="1" i="0" baseline="0" smtClean="0">
                <a:solidFill>
                  <a:schemeClr val="bg1"/>
                </a:solidFill>
                <a:latin typeface="Arial" panose="020B0604020202020204" pitchFamily="34" charset="0"/>
              </a:rPr>
              <a:pPr algn="ctr"/>
              <a:t>‹Nº›</a:t>
            </a:fld>
            <a:endParaRPr lang="en-GB" sz="1200" b="1" i="0" baseline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03444"/>
            <a:ext cx="3267235" cy="448637"/>
          </a:xfrm>
        </p:spPr>
        <p:txBody>
          <a:bodyPr lIns="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i="0" kern="1200" cap="all" baseline="0" dirty="0" smtClean="0">
                <a:solidFill>
                  <a:srgbClr val="DF411C"/>
                </a:solidFill>
                <a:latin typeface="Arial" panose="020B060402020202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text here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99541" y="2111718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i="0" cap="all" baseline="0" dirty="0" smtClean="0">
                <a:solidFill>
                  <a:srgbClr val="DF411C"/>
                </a:solidFill>
                <a:latin typeface="Arial" panose="020B0604020202020204" pitchFamily="34" charset="0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/>
              <a:t>Insert text here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23" hasCustomPrompt="1"/>
          </p:nvPr>
        </p:nvSpPr>
        <p:spPr>
          <a:xfrm>
            <a:off x="8086565" y="2119992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i="0" cap="all" baseline="0" dirty="0" smtClean="0">
                <a:solidFill>
                  <a:srgbClr val="DF411C"/>
                </a:solidFill>
                <a:latin typeface="Arial" panose="020B0604020202020204" pitchFamily="34" charset="0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/>
              <a:t>Insert text here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bg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bg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  <p:sp>
        <p:nvSpPr>
          <p:cNvPr id="26" name="Content Placeholder 2"/>
          <p:cNvSpPr>
            <a:spLocks noGrp="1"/>
          </p:cNvSpPr>
          <p:nvPr>
            <p:ph idx="25" hasCustomPrompt="1"/>
          </p:nvPr>
        </p:nvSpPr>
        <p:spPr>
          <a:xfrm>
            <a:off x="8093355" y="2586006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bg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bg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  <p:sp>
        <p:nvSpPr>
          <p:cNvPr id="18" name="Shape 149">
            <a:extLst>
              <a:ext uri="{FF2B5EF4-FFF2-40B4-BE49-F238E27FC236}">
                <a16:creationId xmlns:a16="http://schemas.microsoft.com/office/drawing/2014/main" id="{327EF12D-FC3D-884E-88A8-DA1BB5CB669A}"/>
              </a:ext>
            </a:extLst>
          </p:cNvPr>
          <p:cNvSpPr/>
          <p:nvPr userDrawn="1"/>
        </p:nvSpPr>
        <p:spPr>
          <a:xfrm>
            <a:off x="334119" y="6274519"/>
            <a:ext cx="11537176" cy="0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9792F9F-967C-B645-AA8E-5F229F8B28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824" y="87370"/>
            <a:ext cx="10578354" cy="1102712"/>
          </a:xfrm>
          <a:noFill/>
        </p:spPr>
        <p:txBody>
          <a:bodyPr lIns="72000" rIns="7200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i="0" kern="1200" cap="all" baseline="0" dirty="0">
                <a:solidFill>
                  <a:srgbClr val="000000"/>
                </a:solidFill>
                <a:highlight>
                  <a:srgbClr val="DE411B"/>
                </a:highligh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5665E85-B5F2-7344-BBDC-43000BC674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" r="44439" b="-18055"/>
          <a:stretch/>
        </p:blipFill>
        <p:spPr>
          <a:xfrm>
            <a:off x="11033747" y="6445284"/>
            <a:ext cx="837547" cy="31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2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‹#›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54078-FBCE-4758-9F4C-1C7F7852075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18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55" r:id="rId2"/>
    <p:sldLayoutId id="2147483735" r:id="rId3"/>
    <p:sldLayoutId id="2147483750" r:id="rId4"/>
    <p:sldLayoutId id="2147483757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60" r:id="rId11"/>
    <p:sldLayoutId id="2147483739" r:id="rId12"/>
    <p:sldLayoutId id="2147483749" r:id="rId13"/>
    <p:sldLayoutId id="2147483740" r:id="rId14"/>
    <p:sldLayoutId id="2147483741" r:id="rId15"/>
    <p:sldLayoutId id="2147483742" r:id="rId16"/>
    <p:sldLayoutId id="2147483743" r:id="rId17"/>
    <p:sldLayoutId id="2147483759" r:id="rId18"/>
    <p:sldLayoutId id="2147483761" r:id="rId19"/>
    <p:sldLayoutId id="2147483762" r:id="rId20"/>
    <p:sldLayoutId id="2147483758" r:id="rId21"/>
    <p:sldLayoutId id="2147483751" r:id="rId22"/>
    <p:sldLayoutId id="2147483782" r:id="rId23"/>
    <p:sldLayoutId id="2147483788" r:id="rId24"/>
    <p:sldLayoutId id="2147483790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cap="all" baseline="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DE411B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planet.code4lib.org/" TargetMode="External"/><Relationship Id="rId13" Type="http://schemas.openxmlformats.org/officeDocument/2006/relationships/hyperlink" Target="http://www.publicdomainfiles.com/show_file.php?id=13921641621986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6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ui-cloud.com/black-dashboard-interface/" TargetMode="External"/><Relationship Id="rId11" Type="http://schemas.openxmlformats.org/officeDocument/2006/relationships/hyperlink" Target="http://vicente1064.blogspot.com/2012/02/rueda-de-para-tener-la-mano-las.html" TargetMode="External"/><Relationship Id="rId5" Type="http://schemas.openxmlformats.org/officeDocument/2006/relationships/image" Target="../media/image25.jpeg"/><Relationship Id="rId15" Type="http://schemas.openxmlformats.org/officeDocument/2006/relationships/hyperlink" Target="https://pt.wikipedia.org/wiki/Intelig%C3%AAncia_artificial" TargetMode="External"/><Relationship Id="rId10" Type="http://schemas.openxmlformats.org/officeDocument/2006/relationships/image" Target="../media/image27.png"/><Relationship Id="rId4" Type="http://schemas.openxmlformats.org/officeDocument/2006/relationships/hyperlink" Target="https://iveconsultores.com/ejemplos-de-procesos-de-una-empresa/" TargetMode="External"/><Relationship Id="rId9" Type="http://schemas.openxmlformats.org/officeDocument/2006/relationships/hyperlink" Target="https://creativecommons.org/licenses/by-sa/3.0/" TargetMode="External"/><Relationship Id="rId1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4.png"/><Relationship Id="rId11" Type="http://schemas.openxmlformats.org/officeDocument/2006/relationships/hyperlink" Target="https://confluence.endava.com/pages/viewpage.action?pageId=102072730" TargetMode="External"/><Relationship Id="rId5" Type="http://schemas.openxmlformats.org/officeDocument/2006/relationships/image" Target="../media/image43.png"/><Relationship Id="rId10" Type="http://schemas.openxmlformats.org/officeDocument/2006/relationships/hyperlink" Target="https://confluence.endava.com/pages/viewpage.action?pageId=100122421" TargetMode="External"/><Relationship Id="rId4" Type="http://schemas.openxmlformats.org/officeDocument/2006/relationships/image" Target="../media/image42.png"/><Relationship Id="rId9" Type="http://schemas.openxmlformats.org/officeDocument/2006/relationships/hyperlink" Target="https://confluence.endava.com/pages/viewpage.action?pageId=69357667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ui-cloud.com/black-dashboard-interface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avidadelreves.es/tag/toto/" TargetMode="External"/><Relationship Id="rId3" Type="http://schemas.openxmlformats.org/officeDocument/2006/relationships/image" Target="../media/image11.gif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es.wikipedia.org/wiki/Archivo:Estadisticas_API_ACA.png" TargetMode="External"/><Relationship Id="rId5" Type="http://schemas.openxmlformats.org/officeDocument/2006/relationships/image" Target="../media/image12.png"/><Relationship Id="rId10" Type="http://schemas.openxmlformats.org/officeDocument/2006/relationships/hyperlink" Target="http://norteeducativo.blogspot.com/2011_02_01_archive.html" TargetMode="External"/><Relationship Id="rId4" Type="http://schemas.openxmlformats.org/officeDocument/2006/relationships/hyperlink" Target="http://www.iered.org/archivos/Proyecto_coKREA/REAfinales2014/EstadisticaContexto_LuisaHernandez/grficas_estadsticas.html" TargetMode="External"/><Relationship Id="rId9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hyperlink" Target="http://montenbaik.com/2011/08/mantencion-de-circuitos-este-sabado-270811-las-varas/" TargetMode="External"/><Relationship Id="rId7" Type="http://schemas.openxmlformats.org/officeDocument/2006/relationships/hyperlink" Target="https://pixabay.com/en/camera-snapshot-analog-film-retro-306221/" TargetMode="External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hyperlink" Target="http://www.mind2byte.com/2016/02/conceptos-basicos-de-data-warehouse_5.html" TargetMode="External"/><Relationship Id="rId4" Type="http://schemas.openxmlformats.org/officeDocument/2006/relationships/image" Target="../media/image16.jpg"/><Relationship Id="rId9" Type="http://schemas.openxmlformats.org/officeDocument/2006/relationships/hyperlink" Target="http://barrymieny.deviantart.com/art/layered-database-source-documents-348798124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sto-no-esunblog.blogspot.com/2010/07/gatorade-casero-bebida-isotonica.html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www.julianmarquina.es/10-problemas-y-10-soluciones-para-que-las-personas-utilicen-las-bibliotecas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arianoramosmejia.com.ar/12-cambios-en-el-cerebro-conectado/" TargetMode="External"/><Relationship Id="rId3" Type="http://schemas.openxmlformats.org/officeDocument/2006/relationships/image" Target="../media/image21.jp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commons.wikimedia.org/wiki/File:LinuxCon_Europe_Linus_Torvalds_05.jpg" TargetMode="External"/><Relationship Id="rId5" Type="http://schemas.openxmlformats.org/officeDocument/2006/relationships/image" Target="../media/image22.jpeg"/><Relationship Id="rId4" Type="http://schemas.openxmlformats.org/officeDocument/2006/relationships/hyperlink" Target="https://innova-ed.blogspot.com/2020/08/mis-primeros-pasos-y-experiencias-con.htm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3" descr="Picture 13">
            <a:extLst>
              <a:ext uri="{FF2B5EF4-FFF2-40B4-BE49-F238E27FC236}">
                <a16:creationId xmlns:a16="http://schemas.microsoft.com/office/drawing/2014/main" id="{BB6CFFB6-9603-4114-B487-3B01FA337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42" y="1032720"/>
            <a:ext cx="2716574" cy="89844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Because presentation matters">
            <a:extLst>
              <a:ext uri="{FF2B5EF4-FFF2-40B4-BE49-F238E27FC236}">
                <a16:creationId xmlns:a16="http://schemas.microsoft.com/office/drawing/2014/main" id="{BCA77CA8-4F92-4CE5-A5C2-AC4B5627C483}"/>
              </a:ext>
            </a:extLst>
          </p:cNvPr>
          <p:cNvSpPr txBox="1"/>
          <p:nvPr/>
        </p:nvSpPr>
        <p:spPr>
          <a:xfrm>
            <a:off x="892633" y="4852389"/>
            <a:ext cx="6047144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r>
              <a:rPr lang="en-US" sz="2000"/>
              <a:t>JULY, 2021</a:t>
            </a:r>
            <a:endParaRPr sz="2000"/>
          </a:p>
        </p:txBody>
      </p:sp>
      <p:sp>
        <p:nvSpPr>
          <p:cNvPr id="11" name="Endava Presentation…">
            <a:extLst>
              <a:ext uri="{FF2B5EF4-FFF2-40B4-BE49-F238E27FC236}">
                <a16:creationId xmlns:a16="http://schemas.microsoft.com/office/drawing/2014/main" id="{D8888268-09C3-4437-87BE-D06CF8D6B20B}"/>
              </a:ext>
            </a:extLst>
          </p:cNvPr>
          <p:cNvSpPr txBox="1"/>
          <p:nvPr/>
        </p:nvSpPr>
        <p:spPr>
          <a:xfrm>
            <a:off x="771952" y="3194313"/>
            <a:ext cx="10447428" cy="1235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>
              <a:lnSpc>
                <a:spcPct val="80000"/>
              </a:lnSpc>
              <a:defRPr sz="7000" cap="none" spc="-209"/>
            </a:pPr>
            <a:r>
              <a:rPr lang="en-US" sz="4800" b="1" err="1"/>
              <a:t>Innolab</a:t>
            </a:r>
            <a:r>
              <a:rPr lang="en-US" sz="4800" b="1"/>
              <a:t> 2021</a:t>
            </a:r>
          </a:p>
          <a:p>
            <a:pPr>
              <a:lnSpc>
                <a:spcPct val="80000"/>
              </a:lnSpc>
              <a:defRPr sz="7000" cap="none" spc="-209"/>
            </a:pPr>
            <a:r>
              <a:rPr lang="en-US" sz="4400"/>
              <a:t>Buenos Aires</a:t>
            </a:r>
            <a:endParaRPr sz="4800"/>
          </a:p>
        </p:txBody>
      </p:sp>
      <p:sp>
        <p:nvSpPr>
          <p:cNvPr id="12" name="Rectangle">
            <a:extLst>
              <a:ext uri="{FF2B5EF4-FFF2-40B4-BE49-F238E27FC236}">
                <a16:creationId xmlns:a16="http://schemas.microsoft.com/office/drawing/2014/main" id="{50ACB651-D1F6-4F57-A8C0-A2EEE5BA3A58}"/>
              </a:ext>
            </a:extLst>
          </p:cNvPr>
          <p:cNvSpPr/>
          <p:nvPr/>
        </p:nvSpPr>
        <p:spPr>
          <a:xfrm>
            <a:off x="892633" y="2722903"/>
            <a:ext cx="413669" cy="48544"/>
          </a:xfrm>
          <a:prstGeom prst="rect">
            <a:avLst/>
          </a:prstGeom>
          <a:solidFill>
            <a:srgbClr val="DE411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defRPr sz="3200" cap="none" spc="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5921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Icono&#10;&#10;Descripción generada automáticamente">
            <a:extLst>
              <a:ext uri="{FF2B5EF4-FFF2-40B4-BE49-F238E27FC236}">
                <a16:creationId xmlns:a16="http://schemas.microsoft.com/office/drawing/2014/main" id="{E63A3A13-4B3D-424B-8396-99BBB8504D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201053" y="1839848"/>
            <a:ext cx="1921444" cy="127897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highlight>
                  <a:srgbClr val="DE411B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Power my </a:t>
            </a:r>
            <a:r>
              <a:rPr lang="en-GB" dirty="0" err="1">
                <a:solidFill>
                  <a:schemeClr val="bg1"/>
                </a:solidFill>
                <a:highlight>
                  <a:srgbClr val="DE411B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kpi</a:t>
            </a:r>
            <a:endParaRPr lang="en-GB" dirty="0">
              <a:solidFill>
                <a:schemeClr val="bg1"/>
              </a:solidFill>
              <a:highlight>
                <a:srgbClr val="DE411B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 descr="Pantalla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CA859FB7-7B52-4D84-8558-A0E4DEC0CB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796834" y="4647528"/>
            <a:ext cx="2385440" cy="1343798"/>
          </a:xfrm>
          <a:prstGeom prst="rect">
            <a:avLst/>
          </a:prstGeom>
        </p:spPr>
      </p:pic>
      <p:pic>
        <p:nvPicPr>
          <p:cNvPr id="12" name="Imagen 11" descr="Imagen que contiene interior, tabla, taza, computadora&#10;&#10;Descripción generada automáticamente">
            <a:extLst>
              <a:ext uri="{FF2B5EF4-FFF2-40B4-BE49-F238E27FC236}">
                <a16:creationId xmlns:a16="http://schemas.microsoft.com/office/drawing/2014/main" id="{951124A6-B3A6-4320-A34D-2F303710C96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79130" y="1695954"/>
            <a:ext cx="2385440" cy="973008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466C6852-1E4E-429E-B6D4-378B3B9F921A}"/>
              </a:ext>
            </a:extLst>
          </p:cNvPr>
          <p:cNvSpPr txBox="1"/>
          <p:nvPr/>
        </p:nvSpPr>
        <p:spPr>
          <a:xfrm>
            <a:off x="944506" y="6858000"/>
            <a:ext cx="103029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00">
                <a:hlinkClick r:id="rId4" tooltip="https://iveconsultores.com/ejemplos-de-procesos-de-una-empresa/"/>
              </a:rPr>
              <a:t>Esta foto</a:t>
            </a:r>
            <a:r>
              <a:rPr lang="es-AR" sz="900"/>
              <a:t> de Autor desconocido está bajo licencia </a:t>
            </a:r>
            <a:r>
              <a:rPr lang="es-AR" sz="900">
                <a:hlinkClick r:id="rId9" tooltip="https://creativecommons.org/licenses/by-sa/3.0/"/>
              </a:rPr>
              <a:t>CC BY-SA</a:t>
            </a:r>
            <a:endParaRPr lang="es-AR" sz="9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AFF05-78DF-401A-9474-FB60008E55FF}"/>
              </a:ext>
            </a:extLst>
          </p:cNvPr>
          <p:cNvSpPr txBox="1"/>
          <p:nvPr/>
        </p:nvSpPr>
        <p:spPr>
          <a:xfrm>
            <a:off x="1074194" y="3058601"/>
            <a:ext cx="199531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>
                <a:latin typeface="Arial Narrow" panose="020B0606020202030204" pitchFamily="34" charset="0"/>
                <a:cs typeface="Helvetica"/>
              </a:rPr>
              <a:t>Take different sources</a:t>
            </a:r>
          </a:p>
        </p:txBody>
      </p:sp>
      <p:pic>
        <p:nvPicPr>
          <p:cNvPr id="5" name="Imagen 4" descr="Un reloj con números romanos&#10;&#10;Descripción generada automáticamente con confianza media">
            <a:extLst>
              <a:ext uri="{FF2B5EF4-FFF2-40B4-BE49-F238E27FC236}">
                <a16:creationId xmlns:a16="http://schemas.microsoft.com/office/drawing/2014/main" id="{1FF59BE9-B02A-413A-952F-E7632ADF644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3965780" y="1856069"/>
            <a:ext cx="2290538" cy="1202532"/>
          </a:xfrm>
          <a:prstGeom prst="rect">
            <a:avLst/>
          </a:prstGeom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ACDC398E-8833-4861-A94C-4F9B654C7278}"/>
              </a:ext>
            </a:extLst>
          </p:cNvPr>
          <p:cNvSpPr txBox="1"/>
          <p:nvPr/>
        </p:nvSpPr>
        <p:spPr>
          <a:xfrm>
            <a:off x="3735814" y="3323293"/>
            <a:ext cx="2674129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>
                <a:latin typeface="Arial Narrow" panose="020B0606020202030204" pitchFamily="34" charset="0"/>
                <a:cs typeface="Helvetica"/>
              </a:rPr>
              <a:t>Define different formulas por various indicators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F7D2B8A6-13C2-4938-8D19-9899CB055868}"/>
              </a:ext>
            </a:extLst>
          </p:cNvPr>
          <p:cNvSpPr txBox="1"/>
          <p:nvPr/>
        </p:nvSpPr>
        <p:spPr>
          <a:xfrm>
            <a:off x="6867958" y="3429000"/>
            <a:ext cx="2674129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>
                <a:latin typeface="Arial Narrow" panose="020B0606020202030204" pitchFamily="34" charset="0"/>
                <a:cs typeface="Helvetica"/>
              </a:rPr>
              <a:t>Calculate and store the results automatically</a:t>
            </a:r>
          </a:p>
        </p:txBody>
      </p:sp>
      <p:pic>
        <p:nvPicPr>
          <p:cNvPr id="9" name="Imagen 8" descr="Imagen que contiene taza, interior, tabla, café&#10;&#10;Descripción generada automáticamente">
            <a:extLst>
              <a:ext uri="{FF2B5EF4-FFF2-40B4-BE49-F238E27FC236}">
                <a16:creationId xmlns:a16="http://schemas.microsoft.com/office/drawing/2014/main" id="{E84A2B95-890F-47F1-89AA-815B94C0A07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937783" y="4938175"/>
            <a:ext cx="1208608" cy="1334768"/>
          </a:xfrm>
          <a:prstGeom prst="rect">
            <a:avLst/>
          </a:prstGeom>
        </p:spPr>
      </p:pic>
      <p:sp>
        <p:nvSpPr>
          <p:cNvPr id="17" name="TextBox 6">
            <a:extLst>
              <a:ext uri="{FF2B5EF4-FFF2-40B4-BE49-F238E27FC236}">
                <a16:creationId xmlns:a16="http://schemas.microsoft.com/office/drawing/2014/main" id="{0F963A77-278F-4F46-8F5A-B713BACC8790}"/>
              </a:ext>
            </a:extLst>
          </p:cNvPr>
          <p:cNvSpPr txBox="1"/>
          <p:nvPr/>
        </p:nvSpPr>
        <p:spPr>
          <a:xfrm>
            <a:off x="1808278" y="5051760"/>
            <a:ext cx="2674129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>
                <a:latin typeface="Arial Narrow" panose="020B0606020202030204" pitchFamily="34" charset="0"/>
                <a:cs typeface="Helvetica"/>
              </a:rPr>
              <a:t>Read data and generate reports automatically</a:t>
            </a:r>
          </a:p>
        </p:txBody>
      </p:sp>
      <p:pic>
        <p:nvPicPr>
          <p:cNvPr id="14" name="Imagen 13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9F35461A-6D13-418E-87CE-AA9D4CC72D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10122269" y="1839848"/>
            <a:ext cx="1731513" cy="1565288"/>
          </a:xfrm>
          <a:prstGeom prst="rect">
            <a:avLst/>
          </a:prstGeom>
        </p:spPr>
      </p:pic>
      <p:sp>
        <p:nvSpPr>
          <p:cNvPr id="19" name="TextBox 6">
            <a:extLst>
              <a:ext uri="{FF2B5EF4-FFF2-40B4-BE49-F238E27FC236}">
                <a16:creationId xmlns:a16="http://schemas.microsoft.com/office/drawing/2014/main" id="{0F4D457B-3DBA-4B48-8E45-9FBA7406979F}"/>
              </a:ext>
            </a:extLst>
          </p:cNvPr>
          <p:cNvSpPr txBox="1"/>
          <p:nvPr/>
        </p:nvSpPr>
        <p:spPr>
          <a:xfrm>
            <a:off x="9701784" y="3313189"/>
            <a:ext cx="2232983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>
                <a:latin typeface="Arial Narrow" panose="020B0606020202030204" pitchFamily="34" charset="0"/>
                <a:cs typeface="Helvetica"/>
              </a:rPr>
              <a:t>Based con periodic historical information make predictions</a:t>
            </a: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5FDBD843-AF7A-4424-9ADC-96F20AD38DF5}"/>
              </a:ext>
            </a:extLst>
          </p:cNvPr>
          <p:cNvSpPr/>
          <p:nvPr/>
        </p:nvSpPr>
        <p:spPr>
          <a:xfrm>
            <a:off x="3429000" y="2093976"/>
            <a:ext cx="306814" cy="4387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0B335316-5BF0-4FA9-BB13-B84E2D3EF48F}"/>
              </a:ext>
            </a:extLst>
          </p:cNvPr>
          <p:cNvSpPr/>
          <p:nvPr/>
        </p:nvSpPr>
        <p:spPr>
          <a:xfrm>
            <a:off x="6602797" y="2044217"/>
            <a:ext cx="306814" cy="4387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320086A3-6CAB-4B84-B65F-E08BA625CB3D}"/>
              </a:ext>
            </a:extLst>
          </p:cNvPr>
          <p:cNvSpPr/>
          <p:nvPr/>
        </p:nvSpPr>
        <p:spPr>
          <a:xfrm>
            <a:off x="9531887" y="2054924"/>
            <a:ext cx="306814" cy="4387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5E811177-1F62-4D5F-9C2E-2575E99691A8}"/>
              </a:ext>
            </a:extLst>
          </p:cNvPr>
          <p:cNvSpPr/>
          <p:nvPr/>
        </p:nvSpPr>
        <p:spPr>
          <a:xfrm rot="10800000">
            <a:off x="7898208" y="5142565"/>
            <a:ext cx="596568" cy="4387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4" name="Flecha: a la izquierda y derecha 23">
            <a:extLst>
              <a:ext uri="{FF2B5EF4-FFF2-40B4-BE49-F238E27FC236}">
                <a16:creationId xmlns:a16="http://schemas.microsoft.com/office/drawing/2014/main" id="{48E1E655-437A-4E37-9827-5C604A81AC5E}"/>
              </a:ext>
            </a:extLst>
          </p:cNvPr>
          <p:cNvSpPr/>
          <p:nvPr/>
        </p:nvSpPr>
        <p:spPr>
          <a:xfrm rot="17758134">
            <a:off x="9959897" y="4566704"/>
            <a:ext cx="804672" cy="27295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5" name="Flecha: a la derecha 24">
            <a:extLst>
              <a:ext uri="{FF2B5EF4-FFF2-40B4-BE49-F238E27FC236}">
                <a16:creationId xmlns:a16="http://schemas.microsoft.com/office/drawing/2014/main" id="{D706D4A0-830A-4ABD-BC85-D5A7E8FA39BD}"/>
              </a:ext>
            </a:extLst>
          </p:cNvPr>
          <p:cNvSpPr/>
          <p:nvPr/>
        </p:nvSpPr>
        <p:spPr>
          <a:xfrm rot="3295299">
            <a:off x="8784375" y="4184890"/>
            <a:ext cx="306814" cy="4387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9559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3" grpId="0"/>
      <p:bldP spid="17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1527C-8F6C-43BF-B05D-E27F0F999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DE411B"/>
                </a:highlight>
                <a:latin typeface="+mn-lt"/>
              </a:rPr>
              <a:t>CUSTOMERS of </a:t>
            </a:r>
            <a:r>
              <a:rPr lang="en-US" dirty="0" err="1">
                <a:solidFill>
                  <a:schemeClr val="bg1"/>
                </a:solidFill>
                <a:highlight>
                  <a:srgbClr val="DE411B"/>
                </a:highlight>
                <a:latin typeface="+mn-lt"/>
              </a:rPr>
              <a:t>powermykpi</a:t>
            </a:r>
            <a:endParaRPr lang="en-US" dirty="0">
              <a:solidFill>
                <a:schemeClr val="bg1"/>
              </a:solidFill>
              <a:highlight>
                <a:srgbClr val="DE411B"/>
              </a:highlight>
              <a:latin typeface="+mn-lt"/>
            </a:endParaRPr>
          </a:p>
        </p:txBody>
      </p:sp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32B47461-3665-455E-BE84-E4CF593BF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82333" y="2115920"/>
            <a:ext cx="914400" cy="914400"/>
          </a:xfrm>
          <a:prstGeom prst="rect">
            <a:avLst/>
          </a:prstGeom>
        </p:spPr>
      </p:pic>
      <p:pic>
        <p:nvPicPr>
          <p:cNvPr id="10" name="Graphic 9" descr="Group of people">
            <a:extLst>
              <a:ext uri="{FF2B5EF4-FFF2-40B4-BE49-F238E27FC236}">
                <a16:creationId xmlns:a16="http://schemas.microsoft.com/office/drawing/2014/main" id="{AB1CF73D-EE9E-43AA-BF26-4FE44B73C8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57785" y="2115920"/>
            <a:ext cx="914400" cy="914400"/>
          </a:xfrm>
          <a:prstGeom prst="rect">
            <a:avLst/>
          </a:prstGeom>
        </p:spPr>
      </p:pic>
      <p:pic>
        <p:nvPicPr>
          <p:cNvPr id="12" name="Graphic 11" descr="Truck">
            <a:extLst>
              <a:ext uri="{FF2B5EF4-FFF2-40B4-BE49-F238E27FC236}">
                <a16:creationId xmlns:a16="http://schemas.microsoft.com/office/drawing/2014/main" id="{954E433B-2D32-4EFF-8D9E-A977F9D3B0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69126" y="2115920"/>
            <a:ext cx="914400" cy="914400"/>
          </a:xfrm>
          <a:prstGeom prst="rect">
            <a:avLst/>
          </a:prstGeom>
        </p:spPr>
      </p:pic>
      <p:pic>
        <p:nvPicPr>
          <p:cNvPr id="14" name="Graphic 13" descr="Ribbon">
            <a:extLst>
              <a:ext uri="{FF2B5EF4-FFF2-40B4-BE49-F238E27FC236}">
                <a16:creationId xmlns:a16="http://schemas.microsoft.com/office/drawing/2014/main" id="{68551CF2-A80A-4F17-BA5C-3F92DBDC20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80467" y="2115920"/>
            <a:ext cx="914400" cy="914400"/>
          </a:xfrm>
          <a:prstGeom prst="rect">
            <a:avLst/>
          </a:prstGeom>
        </p:spPr>
      </p:pic>
      <p:pic>
        <p:nvPicPr>
          <p:cNvPr id="16" name="Graphic 15" descr="Hierarchy">
            <a:extLst>
              <a:ext uri="{FF2B5EF4-FFF2-40B4-BE49-F238E27FC236}">
                <a16:creationId xmlns:a16="http://schemas.microsoft.com/office/drawing/2014/main" id="{2AA64E3D-CC5A-40BE-A27A-F033BFE59F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94919" y="2115920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B7BB40C-0BDD-4234-B481-8F0CF2AFF972}"/>
              </a:ext>
            </a:extLst>
          </p:cNvPr>
          <p:cNvSpPr txBox="1"/>
          <p:nvPr/>
        </p:nvSpPr>
        <p:spPr>
          <a:xfrm>
            <a:off x="1170155" y="3842177"/>
            <a:ext cx="2138753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/>
            <a:r>
              <a:rPr lang="en-GB" sz="1400" b="1">
                <a:latin typeface="Arial Narrow" panose="020B0606020202030204" pitchFamily="34" charset="0"/>
              </a:rPr>
              <a:t>Getting Clients interested</a:t>
            </a:r>
            <a:endParaRPr lang="en-US" sz="1400" b="1">
              <a:latin typeface="Arial Narrow" panose="020B0606020202030204" pitchFamily="34" charset="0"/>
            </a:endParaRPr>
          </a:p>
          <a:p>
            <a:pPr lvl="0" algn="ctr"/>
            <a:r>
              <a:rPr lang="en-GB" sz="1400" b="1">
                <a:latin typeface="Arial Narrow" panose="020B0606020202030204" pitchFamily="34" charset="0"/>
              </a:rPr>
              <a:t>Reassuring Clients</a:t>
            </a:r>
            <a:endParaRPr lang="en-US" sz="1400" b="1"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D089EF-6AFB-4AAA-A108-C9738E70A02F}"/>
              </a:ext>
            </a:extLst>
          </p:cNvPr>
          <p:cNvSpPr txBox="1"/>
          <p:nvPr/>
        </p:nvSpPr>
        <p:spPr>
          <a:xfrm>
            <a:off x="1737944" y="2995199"/>
            <a:ext cx="1003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SALES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9C45A4-2282-4C4B-9038-1831D4166B34}"/>
              </a:ext>
            </a:extLst>
          </p:cNvPr>
          <p:cNvSpPr txBox="1"/>
          <p:nvPr/>
        </p:nvSpPr>
        <p:spPr>
          <a:xfrm>
            <a:off x="3634622" y="2995199"/>
            <a:ext cx="1003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AGU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3B0917-ECC1-4622-97ED-CA06A3DAD767}"/>
              </a:ext>
            </a:extLst>
          </p:cNvPr>
          <p:cNvSpPr txBox="1"/>
          <p:nvPr/>
        </p:nvSpPr>
        <p:spPr>
          <a:xfrm>
            <a:off x="5400952" y="2995199"/>
            <a:ext cx="1350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DELIVERY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CAC9F6-1287-47B1-87F6-775F2FD6ECF1}"/>
              </a:ext>
            </a:extLst>
          </p:cNvPr>
          <p:cNvSpPr txBox="1"/>
          <p:nvPr/>
        </p:nvSpPr>
        <p:spPr>
          <a:xfrm>
            <a:off x="7462405" y="3030320"/>
            <a:ext cx="1350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QUALITY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661BEE-F29B-4F96-9F7C-9308F1CCD256}"/>
              </a:ext>
            </a:extLst>
          </p:cNvPr>
          <p:cNvSpPr txBox="1"/>
          <p:nvPr/>
        </p:nvSpPr>
        <p:spPr>
          <a:xfrm>
            <a:off x="9173962" y="2995199"/>
            <a:ext cx="188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MANAGEMENT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6E1AF61-F528-443C-9498-730E5EA70151}"/>
              </a:ext>
            </a:extLst>
          </p:cNvPr>
          <p:cNvSpPr/>
          <p:nvPr/>
        </p:nvSpPr>
        <p:spPr>
          <a:xfrm>
            <a:off x="1170155" y="4711424"/>
            <a:ext cx="21387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+mj-lt"/>
              </a:rPr>
              <a:t>An overview of TEAM and TEAS is included in the standard sales deck, this provides the initial structure and convinces the clients we have a mature and repeatable process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3C7E8E8-A5A9-4EB0-B0C1-35B61C68F984}"/>
              </a:ext>
            </a:extLst>
          </p:cNvPr>
          <p:cNvCxnSpPr>
            <a:stCxn id="20" idx="2"/>
            <a:endCxn id="19" idx="0"/>
          </p:cNvCxnSpPr>
          <p:nvPr/>
        </p:nvCxnSpPr>
        <p:spPr>
          <a:xfrm flipH="1">
            <a:off x="2239532" y="3364531"/>
            <a:ext cx="1" cy="4776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1808947-8B63-4A2B-86C8-615075C6DE11}"/>
              </a:ext>
            </a:extLst>
          </p:cNvPr>
          <p:cNvSpPr txBox="1"/>
          <p:nvPr/>
        </p:nvSpPr>
        <p:spPr>
          <a:xfrm>
            <a:off x="3105327" y="3842177"/>
            <a:ext cx="2138753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/>
            <a:r>
              <a:rPr lang="en-US" sz="1400" b="1">
                <a:latin typeface="Arial Narrow" panose="020B0606020202030204" pitchFamily="34" charset="0"/>
              </a:rPr>
              <a:t>Shaping Proposals</a:t>
            </a:r>
          </a:p>
          <a:p>
            <a:pPr lvl="0" algn="ctr"/>
            <a:r>
              <a:rPr lang="en-GB" sz="1400" b="1" err="1">
                <a:latin typeface="Arial Narrow" panose="020B0606020202030204" pitchFamily="34" charset="0"/>
              </a:rPr>
              <a:t>RFx</a:t>
            </a:r>
            <a:endParaRPr lang="en-US" sz="1400" b="1">
              <a:latin typeface="Arial Narrow" panose="020B060602020203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3BC9485-2C80-44B0-AAA9-F2047755C0F8}"/>
              </a:ext>
            </a:extLst>
          </p:cNvPr>
          <p:cNvSpPr/>
          <p:nvPr/>
        </p:nvSpPr>
        <p:spPr>
          <a:xfrm>
            <a:off x="3308907" y="4711424"/>
            <a:ext cx="193517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+mj-lt"/>
              </a:rPr>
              <a:t>The content of TEAM provides the answers to SDLC questions in RFI/RFPs. The phases and roles defined in TEAM are used to structure the teams and engagement approach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75518CF-61BF-4D29-B169-5426DAFA2E6D}"/>
              </a:ext>
            </a:extLst>
          </p:cNvPr>
          <p:cNvCxnSpPr>
            <a:endCxn id="28" idx="0"/>
          </p:cNvCxnSpPr>
          <p:nvPr/>
        </p:nvCxnSpPr>
        <p:spPr>
          <a:xfrm flipH="1">
            <a:off x="4174704" y="3364531"/>
            <a:ext cx="1" cy="4776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A76AE2B-A54C-45C8-A108-EB1E70FC2712}"/>
              </a:ext>
            </a:extLst>
          </p:cNvPr>
          <p:cNvSpPr txBox="1"/>
          <p:nvPr/>
        </p:nvSpPr>
        <p:spPr>
          <a:xfrm>
            <a:off x="5040497" y="3842177"/>
            <a:ext cx="2138753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/>
            <a:r>
              <a:rPr lang="en-US" sz="1400" b="1">
                <a:latin typeface="Arial Narrow" panose="020B0606020202030204" pitchFamily="34" charset="0"/>
              </a:rPr>
              <a:t>Templates &amp; Guidance</a:t>
            </a:r>
          </a:p>
          <a:p>
            <a:pPr lvl="0" algn="ctr"/>
            <a:r>
              <a:rPr lang="en-GB" sz="1400" b="1">
                <a:latin typeface="Arial Narrow" panose="020B0606020202030204" pitchFamily="34" charset="0"/>
              </a:rPr>
              <a:t>What to do? When?</a:t>
            </a:r>
            <a:endParaRPr lang="en-US" sz="1400" b="1">
              <a:latin typeface="Arial Narrow" panose="020B060602020203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7001C8E-28F5-49F3-AB43-7B640264515A}"/>
              </a:ext>
            </a:extLst>
          </p:cNvPr>
          <p:cNvSpPr/>
          <p:nvPr/>
        </p:nvSpPr>
        <p:spPr>
          <a:xfrm>
            <a:off x="5244081" y="4711424"/>
            <a:ext cx="19351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+mj-lt"/>
              </a:rPr>
              <a:t>There is a wealth of guidance on good practice in systems development, from how to ensure code quality to templates for the documents a client requests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A60112C-8171-42BD-9622-9109C8A166B8}"/>
              </a:ext>
            </a:extLst>
          </p:cNvPr>
          <p:cNvCxnSpPr>
            <a:endCxn id="31" idx="0"/>
          </p:cNvCxnSpPr>
          <p:nvPr/>
        </p:nvCxnSpPr>
        <p:spPr>
          <a:xfrm flipH="1">
            <a:off x="6109874" y="3364531"/>
            <a:ext cx="1" cy="4776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7B7A1ED-2432-4406-A522-461A8FBB5DC9}"/>
              </a:ext>
            </a:extLst>
          </p:cNvPr>
          <p:cNvSpPr txBox="1"/>
          <p:nvPr/>
        </p:nvSpPr>
        <p:spPr>
          <a:xfrm>
            <a:off x="7112509" y="3842177"/>
            <a:ext cx="2138753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/>
            <a:r>
              <a:rPr lang="en-US" sz="1400" b="1">
                <a:latin typeface="Arial Narrow" panose="020B0606020202030204" pitchFamily="34" charset="0"/>
              </a:rPr>
              <a:t>ISO 9001, SOX</a:t>
            </a:r>
          </a:p>
          <a:p>
            <a:pPr lvl="0" algn="ctr"/>
            <a:r>
              <a:rPr lang="en-GB" sz="1400" b="1">
                <a:latin typeface="Arial Narrow" panose="020B0606020202030204" pitchFamily="34" charset="0"/>
              </a:rPr>
              <a:t>Auditors/Audits</a:t>
            </a:r>
            <a:endParaRPr lang="en-US" sz="1400" b="1">
              <a:latin typeface="Arial Narrow" panose="020B060602020203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2BCA55B-ADF5-4BD6-9E76-CEDD8EEC6D37}"/>
              </a:ext>
            </a:extLst>
          </p:cNvPr>
          <p:cNvSpPr/>
          <p:nvPr/>
        </p:nvSpPr>
        <p:spPr>
          <a:xfrm>
            <a:off x="7316093" y="4711424"/>
            <a:ext cx="193517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+mj-lt"/>
              </a:rPr>
              <a:t>TEAM is included in the scope of our quality management system and is assessed for appropriateness and </a:t>
            </a:r>
            <a:r>
              <a:rPr lang="en-US" sz="120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utilisation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+mj-lt"/>
              </a:rPr>
              <a:t> by our auditors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3709FC9-7F55-4C9B-918B-A39656FBBA47}"/>
              </a:ext>
            </a:extLst>
          </p:cNvPr>
          <p:cNvCxnSpPr>
            <a:endCxn id="34" idx="0"/>
          </p:cNvCxnSpPr>
          <p:nvPr/>
        </p:nvCxnSpPr>
        <p:spPr>
          <a:xfrm flipH="1">
            <a:off x="8181886" y="3364531"/>
            <a:ext cx="1" cy="4776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D1F37A2-1794-403D-9426-43C2F7D05EFC}"/>
              </a:ext>
            </a:extLst>
          </p:cNvPr>
          <p:cNvSpPr txBox="1"/>
          <p:nvPr/>
        </p:nvSpPr>
        <p:spPr>
          <a:xfrm>
            <a:off x="9096082" y="3842177"/>
            <a:ext cx="2138753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/>
            <a:r>
              <a:rPr lang="en-US" sz="1400" b="1">
                <a:latin typeface="Arial Narrow" panose="020B0606020202030204" pitchFamily="34" charset="0"/>
              </a:rPr>
              <a:t>Executive Reports</a:t>
            </a:r>
          </a:p>
          <a:p>
            <a:pPr lvl="0" algn="ctr"/>
            <a:r>
              <a:rPr lang="en-GB" sz="1400" b="1">
                <a:latin typeface="Arial Narrow" panose="020B0606020202030204" pitchFamily="34" charset="0"/>
              </a:rPr>
              <a:t>Differentiator, Maturity</a:t>
            </a:r>
            <a:endParaRPr lang="en-US" sz="1400" b="1">
              <a:latin typeface="Arial Narrow" panose="020B060602020203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AC5CD5C-D46F-46ED-A250-2FD0C885B7B8}"/>
              </a:ext>
            </a:extLst>
          </p:cNvPr>
          <p:cNvSpPr/>
          <p:nvPr/>
        </p:nvSpPr>
        <p:spPr>
          <a:xfrm>
            <a:off x="9299666" y="4711424"/>
            <a:ext cx="19351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+mj-lt"/>
              </a:rPr>
              <a:t>The content of TEAM, particularly TEAS has been used as a differentiator to encourage investment in Endava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34A72CC-172F-4F24-A2C2-4CCADD9955F6}"/>
              </a:ext>
            </a:extLst>
          </p:cNvPr>
          <p:cNvCxnSpPr>
            <a:endCxn id="37" idx="0"/>
          </p:cNvCxnSpPr>
          <p:nvPr/>
        </p:nvCxnSpPr>
        <p:spPr>
          <a:xfrm flipH="1">
            <a:off x="10165459" y="3364531"/>
            <a:ext cx="1" cy="4776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20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4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  <p:bldP spid="25" grpId="0"/>
      <p:bldP spid="28" grpId="0"/>
      <p:bldP spid="29" grpId="0"/>
      <p:bldP spid="31" grpId="0"/>
      <p:bldP spid="32" grpId="0"/>
      <p:bldP spid="34" grpId="0"/>
      <p:bldP spid="35" grpId="0"/>
      <p:bldP spid="37" grpId="0"/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7D01C-545A-8943-AF49-2E96B545705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427514" y="903516"/>
            <a:ext cx="8773886" cy="5279569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ea typeface="Calibri" panose="020F0502020204030204" pitchFamily="34" charset="0"/>
                <a:cs typeface="Times New Roman"/>
              </a:rPr>
              <a:t>powerMykpi</a:t>
            </a:r>
            <a:r>
              <a:rPr lang="en-US" sz="3200" dirty="0">
                <a:ea typeface="Calibri" panose="020F0502020204030204" pitchFamily="34" charset="0"/>
                <a:cs typeface="Times New Roman"/>
              </a:rPr>
              <a:t> CONTEXT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ea typeface="Calibri" panose="020F0502020204030204" pitchFamily="34" charset="0"/>
                <a:cs typeface="Times New Roman"/>
              </a:rPr>
              <a:t>powerMykpi</a:t>
            </a:r>
            <a:r>
              <a:rPr lang="en-US" sz="3200" dirty="0">
                <a:ea typeface="Calibri" panose="020F0502020204030204" pitchFamily="34" charset="0"/>
                <a:cs typeface="Times New Roman"/>
              </a:rPr>
              <a:t> approach </a:t>
            </a:r>
            <a:endParaRPr lang="en-US" sz="32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DE411B"/>
                </a:solidFill>
                <a:cs typeface="Times New Roman"/>
              </a:rPr>
              <a:t>powerMykpi</a:t>
            </a:r>
            <a:r>
              <a:rPr lang="en-US" sz="3200" dirty="0">
                <a:solidFill>
                  <a:srgbClr val="DE411B"/>
                </a:solidFill>
                <a:cs typeface="Times New Roman"/>
              </a:rPr>
              <a:t> roadmap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cs typeface="Times New Roman"/>
              </a:rPr>
              <a:t>Demo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cs typeface="Times New Roman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963815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highlight>
                  <a:srgbClr val="DE411B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Power my </a:t>
            </a:r>
            <a:r>
              <a:rPr lang="en-GB" dirty="0" err="1">
                <a:solidFill>
                  <a:schemeClr val="bg1"/>
                </a:solidFill>
                <a:highlight>
                  <a:srgbClr val="DE411B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kpi</a:t>
            </a:r>
            <a:endParaRPr lang="en-GB" dirty="0">
              <a:solidFill>
                <a:schemeClr val="bg1"/>
              </a:solidFill>
              <a:highlight>
                <a:srgbClr val="DE411B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E52A2CEC-E3FD-43EE-B373-FAB7C4BC1132}"/>
              </a:ext>
            </a:extLst>
          </p:cNvPr>
          <p:cNvCxnSpPr/>
          <p:nvPr/>
        </p:nvCxnSpPr>
        <p:spPr>
          <a:xfrm flipV="1">
            <a:off x="1210833" y="2201662"/>
            <a:ext cx="9983909" cy="62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D1C14B39-BE6B-4C42-B0AF-7B2778CD2548}"/>
              </a:ext>
            </a:extLst>
          </p:cNvPr>
          <p:cNvCxnSpPr/>
          <p:nvPr/>
        </p:nvCxnSpPr>
        <p:spPr>
          <a:xfrm>
            <a:off x="1704513" y="1997476"/>
            <a:ext cx="0" cy="479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3A19EB8-94A2-410D-864D-0939B351393B}"/>
              </a:ext>
            </a:extLst>
          </p:cNvPr>
          <p:cNvCxnSpPr/>
          <p:nvPr/>
        </p:nvCxnSpPr>
        <p:spPr>
          <a:xfrm>
            <a:off x="3481526" y="2024109"/>
            <a:ext cx="0" cy="479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0044511-ABBF-466B-A950-13477E28E33F}"/>
              </a:ext>
            </a:extLst>
          </p:cNvPr>
          <p:cNvCxnSpPr/>
          <p:nvPr/>
        </p:nvCxnSpPr>
        <p:spPr>
          <a:xfrm>
            <a:off x="5595891" y="2025588"/>
            <a:ext cx="0" cy="479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0B6E6214-A604-4CEA-A4A3-13A3234C1919}"/>
              </a:ext>
            </a:extLst>
          </p:cNvPr>
          <p:cNvSpPr/>
          <p:nvPr/>
        </p:nvSpPr>
        <p:spPr>
          <a:xfrm>
            <a:off x="1704513" y="2956264"/>
            <a:ext cx="1349405" cy="2823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138F248-A71F-4C78-AD84-7D8D61FEAF3B}"/>
              </a:ext>
            </a:extLst>
          </p:cNvPr>
          <p:cNvSpPr/>
          <p:nvPr/>
        </p:nvSpPr>
        <p:spPr>
          <a:xfrm>
            <a:off x="3605814" y="2886723"/>
            <a:ext cx="1349405" cy="2823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82CBBDDA-8BBE-4138-A7E4-3319D2F0D25A}"/>
              </a:ext>
            </a:extLst>
          </p:cNvPr>
          <p:cNvSpPr/>
          <p:nvPr/>
        </p:nvSpPr>
        <p:spPr>
          <a:xfrm>
            <a:off x="5887378" y="2956264"/>
            <a:ext cx="1349405" cy="2823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0323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D9390A-A02D-4EF5-9919-695E87422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011" y="241910"/>
            <a:ext cx="9831977" cy="102598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DC5D2A"/>
                </a:solidFill>
                <a:latin typeface="Arial Narrow" panose="020B0606020202030204" pitchFamily="34" charset="0"/>
                <a:cs typeface="Calibri" panose="020F0502020204030204" pitchFamily="34" charset="0"/>
              </a:rPr>
              <a:t>scaled agile?</a:t>
            </a:r>
            <a:endParaRPr lang="en-US" sz="4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0CEB35-A3C4-415D-BE4E-2D80D174C3C8}"/>
              </a:ext>
            </a:extLst>
          </p:cNvPr>
          <p:cNvSpPr txBox="1"/>
          <p:nvPr/>
        </p:nvSpPr>
        <p:spPr>
          <a:xfrm>
            <a:off x="1314518" y="3208535"/>
            <a:ext cx="1699715" cy="343476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tIns="60349" bIns="60349" rtlCol="0" anchor="ctr" anchorCtr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all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 Bold" charset="0"/>
                <a:ea typeface="Arial" charset="0"/>
                <a:cs typeface="Arial" charset="0"/>
              </a:rPr>
              <a:t>AGILE</a:t>
            </a:r>
            <a:endParaRPr kumimoji="0" lang="en-GB" sz="1600" b="1" i="0" u="none" strike="noStrike" kern="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 Bold" charset="0"/>
              <a:ea typeface="Arial" charset="0"/>
              <a:cs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8DFD6F-5A39-47F6-AAF2-48252B4AF530}"/>
              </a:ext>
            </a:extLst>
          </p:cNvPr>
          <p:cNvSpPr txBox="1"/>
          <p:nvPr/>
        </p:nvSpPr>
        <p:spPr>
          <a:xfrm>
            <a:off x="4706580" y="3210436"/>
            <a:ext cx="1699715" cy="343476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tIns="60349" bIns="60349" rtlCol="0" anchor="ctr" anchorCtr="1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1600" b="1" kern="0" cap="all">
                <a:solidFill>
                  <a:schemeClr val="bg1"/>
                </a:solidFill>
                <a:latin typeface="Arial Narrow Bold"/>
                <a:ea typeface="Arial" charset="0"/>
                <a:cs typeface="Arial"/>
              </a:rPr>
              <a:t>Agile Scaled</a:t>
            </a:r>
            <a:endParaRPr lang="en-US" sz="1600" b="1" i="0" u="none" strike="noStrike" kern="0" cap="all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 Bold" charset="0"/>
              <a:ea typeface="Arial" charset="0"/>
              <a:cs typeface="Arial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2B16A0-693F-47C1-80E7-00FBDEC29DB1}"/>
              </a:ext>
            </a:extLst>
          </p:cNvPr>
          <p:cNvSpPr txBox="1"/>
          <p:nvPr/>
        </p:nvSpPr>
        <p:spPr>
          <a:xfrm>
            <a:off x="8042259" y="3217735"/>
            <a:ext cx="2413709" cy="343476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tIns="60349" bIns="60349" rtlCol="0" anchor="ctr" anchorCtr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all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 Bold" charset="0"/>
                <a:ea typeface="Arial" charset="0"/>
                <a:cs typeface="Arial" charset="0"/>
              </a:rPr>
              <a:t>ENTERPRISE</a:t>
            </a:r>
            <a:r>
              <a:rPr kumimoji="0" lang="en-US" sz="1600" b="1" i="0" u="none" strike="noStrike" kern="0" cap="all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 Bold" charset="0"/>
                <a:ea typeface="Arial" charset="0"/>
                <a:cs typeface="Arial" charset="0"/>
              </a:rPr>
              <a:t> AGILE</a:t>
            </a:r>
            <a:endParaRPr kumimoji="0" lang="en-GB" sz="1600" b="1" i="0" u="none" strike="noStrike" kern="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 Bold" charset="0"/>
              <a:ea typeface="Arial" charset="0"/>
              <a:cs typeface="Arial" charset="0"/>
            </a:endParaRPr>
          </a:p>
        </p:txBody>
      </p:sp>
      <p:pic>
        <p:nvPicPr>
          <p:cNvPr id="15" name="Picture 2" descr="Imagini pentru team icon">
            <a:extLst>
              <a:ext uri="{FF2B5EF4-FFF2-40B4-BE49-F238E27FC236}">
                <a16:creationId xmlns:a16="http://schemas.microsoft.com/office/drawing/2014/main" id="{C83EDF79-33CE-417D-A9D3-ECF2422E3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75148" y="1920305"/>
            <a:ext cx="1003266" cy="1003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21E6550-BBDF-41B0-9812-80399F2085EF}"/>
              </a:ext>
            </a:extLst>
          </p:cNvPr>
          <p:cNvGrpSpPr/>
          <p:nvPr/>
        </p:nvGrpSpPr>
        <p:grpSpPr>
          <a:xfrm>
            <a:off x="4847722" y="1717671"/>
            <a:ext cx="1260866" cy="1171304"/>
            <a:chOff x="6996872" y="1392015"/>
            <a:chExt cx="996563" cy="925775"/>
          </a:xfrm>
        </p:grpSpPr>
        <p:pic>
          <p:nvPicPr>
            <p:cNvPr id="17" name="Picture 2" descr="Imagini pentru team icon">
              <a:extLst>
                <a:ext uri="{FF2B5EF4-FFF2-40B4-BE49-F238E27FC236}">
                  <a16:creationId xmlns:a16="http://schemas.microsoft.com/office/drawing/2014/main" id="{A6419EC2-397F-402D-B26F-59F495D73A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996872" y="1930987"/>
              <a:ext cx="386803" cy="386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Imagini pentru team icon">
              <a:extLst>
                <a:ext uri="{FF2B5EF4-FFF2-40B4-BE49-F238E27FC236}">
                  <a16:creationId xmlns:a16="http://schemas.microsoft.com/office/drawing/2014/main" id="{64D13CA9-009F-4B8E-BAEB-ECAD6CF014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606632" y="1930987"/>
              <a:ext cx="386803" cy="386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Imagini pentru team icon">
              <a:extLst>
                <a:ext uri="{FF2B5EF4-FFF2-40B4-BE49-F238E27FC236}">
                  <a16:creationId xmlns:a16="http://schemas.microsoft.com/office/drawing/2014/main" id="{450DFF35-0D89-46F6-AF5B-679B59665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268315" y="1392015"/>
              <a:ext cx="386803" cy="386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8F17521-4118-4707-B511-CC8860C709E9}"/>
                </a:ext>
              </a:extLst>
            </p:cNvPr>
            <p:cNvCxnSpPr/>
            <p:nvPr/>
          </p:nvCxnSpPr>
          <p:spPr>
            <a:xfrm flipH="1">
              <a:off x="7268317" y="1790801"/>
              <a:ext cx="87364" cy="13066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8C907EC-EEB5-4BB4-80C7-C017D9EB0050}"/>
                </a:ext>
              </a:extLst>
            </p:cNvPr>
            <p:cNvCxnSpPr/>
            <p:nvPr/>
          </p:nvCxnSpPr>
          <p:spPr>
            <a:xfrm flipH="1" flipV="1">
              <a:off x="7394352" y="2112483"/>
              <a:ext cx="20751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9323B54-CA92-4ED7-A9AA-AD06E12F543A}"/>
                </a:ext>
              </a:extLst>
            </p:cNvPr>
            <p:cNvCxnSpPr/>
            <p:nvPr/>
          </p:nvCxnSpPr>
          <p:spPr>
            <a:xfrm flipH="1" flipV="1">
              <a:off x="7620002" y="1792594"/>
              <a:ext cx="125338" cy="12384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425C63-6310-4D6F-AFBD-FC317A07EA15}"/>
              </a:ext>
            </a:extLst>
          </p:cNvPr>
          <p:cNvGrpSpPr/>
          <p:nvPr/>
        </p:nvGrpSpPr>
        <p:grpSpPr>
          <a:xfrm flipH="1">
            <a:off x="8181785" y="1397348"/>
            <a:ext cx="1970423" cy="1667108"/>
            <a:chOff x="8450159" y="1331791"/>
            <a:chExt cx="1284694" cy="1086937"/>
          </a:xfrm>
        </p:grpSpPr>
        <p:pic>
          <p:nvPicPr>
            <p:cNvPr id="24" name="Picture 6" descr="Imagini pentru planning icon">
              <a:extLst>
                <a:ext uri="{FF2B5EF4-FFF2-40B4-BE49-F238E27FC236}">
                  <a16:creationId xmlns:a16="http://schemas.microsoft.com/office/drawing/2014/main" id="{20AAA022-4BA0-4369-8A76-FA4CAFEE9B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3266" y="1844560"/>
              <a:ext cx="341415" cy="341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C9143A9-4774-49D0-A6A2-92392F3FB395}"/>
                </a:ext>
              </a:extLst>
            </p:cNvPr>
            <p:cNvGrpSpPr/>
            <p:nvPr/>
          </p:nvGrpSpPr>
          <p:grpSpPr>
            <a:xfrm>
              <a:off x="8519699" y="1331791"/>
              <a:ext cx="431886" cy="401208"/>
              <a:chOff x="6996872" y="1392015"/>
              <a:chExt cx="996563" cy="925775"/>
            </a:xfrm>
          </p:grpSpPr>
          <p:pic>
            <p:nvPicPr>
              <p:cNvPr id="43" name="Picture 2" descr="Imagini pentru team icon">
                <a:extLst>
                  <a:ext uri="{FF2B5EF4-FFF2-40B4-BE49-F238E27FC236}">
                    <a16:creationId xmlns:a16="http://schemas.microsoft.com/office/drawing/2014/main" id="{083EDB53-FEC2-452C-9DAA-7F623BE82F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996872" y="1930987"/>
                <a:ext cx="386803" cy="3868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2" descr="Imagini pentru team icon">
                <a:extLst>
                  <a:ext uri="{FF2B5EF4-FFF2-40B4-BE49-F238E27FC236}">
                    <a16:creationId xmlns:a16="http://schemas.microsoft.com/office/drawing/2014/main" id="{0C9F7500-55B5-4964-9DF1-8C12DF3B2F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606632" y="1930987"/>
                <a:ext cx="386803" cy="3868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2" descr="Imagini pentru team icon">
                <a:extLst>
                  <a:ext uri="{FF2B5EF4-FFF2-40B4-BE49-F238E27FC236}">
                    <a16:creationId xmlns:a16="http://schemas.microsoft.com/office/drawing/2014/main" id="{D643049D-706D-4676-8F5A-EFA8F9463F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8315" y="1392015"/>
                <a:ext cx="386803" cy="3868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D91D6C4-E572-4DD4-8542-723156DAB024}"/>
                  </a:ext>
                </a:extLst>
              </p:cNvPr>
              <p:cNvCxnSpPr/>
              <p:nvPr/>
            </p:nvCxnSpPr>
            <p:spPr>
              <a:xfrm flipH="1">
                <a:off x="7268317" y="1790801"/>
                <a:ext cx="87364" cy="13066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86619FD-CCD7-4F3B-A391-61896C7968FF}"/>
                  </a:ext>
                </a:extLst>
              </p:cNvPr>
              <p:cNvCxnSpPr/>
              <p:nvPr/>
            </p:nvCxnSpPr>
            <p:spPr>
              <a:xfrm flipH="1" flipV="1">
                <a:off x="7394352" y="2112483"/>
                <a:ext cx="207518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89D9828-C472-431D-B8B0-83C2C57774A4}"/>
                  </a:ext>
                </a:extLst>
              </p:cNvPr>
              <p:cNvCxnSpPr/>
              <p:nvPr/>
            </p:nvCxnSpPr>
            <p:spPr>
              <a:xfrm flipH="1" flipV="1">
                <a:off x="7620002" y="1792594"/>
                <a:ext cx="125338" cy="12384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73EF984-23FF-4719-BEAC-9AD8A3EFF4EA}"/>
                </a:ext>
              </a:extLst>
            </p:cNvPr>
            <p:cNvGrpSpPr/>
            <p:nvPr/>
          </p:nvGrpSpPr>
          <p:grpSpPr>
            <a:xfrm>
              <a:off x="9291342" y="1487591"/>
              <a:ext cx="443511" cy="412007"/>
              <a:chOff x="6996872" y="1392015"/>
              <a:chExt cx="996563" cy="925775"/>
            </a:xfrm>
          </p:grpSpPr>
          <p:pic>
            <p:nvPicPr>
              <p:cNvPr id="37" name="Picture 2" descr="Imagini pentru team icon">
                <a:extLst>
                  <a:ext uri="{FF2B5EF4-FFF2-40B4-BE49-F238E27FC236}">
                    <a16:creationId xmlns:a16="http://schemas.microsoft.com/office/drawing/2014/main" id="{43A0D776-BB21-4EF2-A08C-1836AEC3C1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996872" y="1930987"/>
                <a:ext cx="386803" cy="3868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2" descr="Imagini pentru team icon">
                <a:extLst>
                  <a:ext uri="{FF2B5EF4-FFF2-40B4-BE49-F238E27FC236}">
                    <a16:creationId xmlns:a16="http://schemas.microsoft.com/office/drawing/2014/main" id="{A753CAFC-4480-4042-B08A-66905F46B7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606632" y="1930987"/>
                <a:ext cx="386803" cy="3868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2" descr="Imagini pentru team icon">
                <a:extLst>
                  <a:ext uri="{FF2B5EF4-FFF2-40B4-BE49-F238E27FC236}">
                    <a16:creationId xmlns:a16="http://schemas.microsoft.com/office/drawing/2014/main" id="{EEFEF8AD-17E2-49E3-A5D0-BCB66EC313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8315" y="1392015"/>
                <a:ext cx="386803" cy="3868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E934AD94-5E79-4A46-8260-685415C735EC}"/>
                  </a:ext>
                </a:extLst>
              </p:cNvPr>
              <p:cNvCxnSpPr/>
              <p:nvPr/>
            </p:nvCxnSpPr>
            <p:spPr>
              <a:xfrm flipH="1">
                <a:off x="7268317" y="1790801"/>
                <a:ext cx="87364" cy="13066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9D35DA18-83A6-44B7-889F-9D76DF50BF2A}"/>
                  </a:ext>
                </a:extLst>
              </p:cNvPr>
              <p:cNvCxnSpPr/>
              <p:nvPr/>
            </p:nvCxnSpPr>
            <p:spPr>
              <a:xfrm flipH="1" flipV="1">
                <a:off x="7394352" y="2112483"/>
                <a:ext cx="207518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7EFC435F-7CEB-47F6-A8A2-ABB4E3AE9AC0}"/>
                  </a:ext>
                </a:extLst>
              </p:cNvPr>
              <p:cNvCxnSpPr/>
              <p:nvPr/>
            </p:nvCxnSpPr>
            <p:spPr>
              <a:xfrm flipH="1" flipV="1">
                <a:off x="7620002" y="1792594"/>
                <a:ext cx="125338" cy="12384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0FAEBC-9344-4860-86A0-8999FE53F7BB}"/>
                </a:ext>
              </a:extLst>
            </p:cNvPr>
            <p:cNvGrpSpPr/>
            <p:nvPr/>
          </p:nvGrpSpPr>
          <p:grpSpPr>
            <a:xfrm>
              <a:off x="8450159" y="1999879"/>
              <a:ext cx="450876" cy="418849"/>
              <a:chOff x="6996872" y="1392015"/>
              <a:chExt cx="996563" cy="925775"/>
            </a:xfrm>
          </p:grpSpPr>
          <p:pic>
            <p:nvPicPr>
              <p:cNvPr id="31" name="Picture 2" descr="Imagini pentru team icon">
                <a:extLst>
                  <a:ext uri="{FF2B5EF4-FFF2-40B4-BE49-F238E27FC236}">
                    <a16:creationId xmlns:a16="http://schemas.microsoft.com/office/drawing/2014/main" id="{EE015BCC-5492-47EF-801B-DC08559960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996872" y="1930987"/>
                <a:ext cx="386803" cy="3868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" descr="Imagini pentru team icon">
                <a:extLst>
                  <a:ext uri="{FF2B5EF4-FFF2-40B4-BE49-F238E27FC236}">
                    <a16:creationId xmlns:a16="http://schemas.microsoft.com/office/drawing/2014/main" id="{DEC8D190-B904-49C3-8FC8-3DA56716BC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606632" y="1930987"/>
                <a:ext cx="386803" cy="3868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Imagini pentru team icon">
                <a:extLst>
                  <a:ext uri="{FF2B5EF4-FFF2-40B4-BE49-F238E27FC236}">
                    <a16:creationId xmlns:a16="http://schemas.microsoft.com/office/drawing/2014/main" id="{339A6E1A-3D3C-49F8-B150-BEF9B57CCA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8315" y="1392015"/>
                <a:ext cx="386803" cy="3868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DBA744F-9C5D-4E43-A004-7C9117B3D101}"/>
                  </a:ext>
                </a:extLst>
              </p:cNvPr>
              <p:cNvCxnSpPr/>
              <p:nvPr/>
            </p:nvCxnSpPr>
            <p:spPr>
              <a:xfrm flipH="1">
                <a:off x="7268317" y="1790801"/>
                <a:ext cx="87364" cy="13066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ACC35CD-64CD-43CE-AC60-A2405CC907E4}"/>
                  </a:ext>
                </a:extLst>
              </p:cNvPr>
              <p:cNvCxnSpPr/>
              <p:nvPr/>
            </p:nvCxnSpPr>
            <p:spPr>
              <a:xfrm flipH="1" flipV="1">
                <a:off x="7394352" y="2112483"/>
                <a:ext cx="207518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CF19699-251E-47C7-9A73-DD59CAC154E0}"/>
                  </a:ext>
                </a:extLst>
              </p:cNvPr>
              <p:cNvCxnSpPr/>
              <p:nvPr/>
            </p:nvCxnSpPr>
            <p:spPr>
              <a:xfrm flipH="1" flipV="1">
                <a:off x="7620002" y="1792594"/>
                <a:ext cx="125338" cy="12384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154F0B-EFD1-41C7-BDC7-3BD96034C491}"/>
                </a:ext>
              </a:extLst>
            </p:cNvPr>
            <p:cNvCxnSpPr/>
            <p:nvPr/>
          </p:nvCxnSpPr>
          <p:spPr>
            <a:xfrm flipH="1" flipV="1">
              <a:off x="8803038" y="1767003"/>
              <a:ext cx="119143" cy="1177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5CA647C-6A10-4086-8BF7-C3EF1C11C130}"/>
                </a:ext>
              </a:extLst>
            </p:cNvPr>
            <p:cNvCxnSpPr>
              <a:endCxn id="24" idx="3"/>
            </p:cNvCxnSpPr>
            <p:nvPr/>
          </p:nvCxnSpPr>
          <p:spPr>
            <a:xfrm flipH="1">
              <a:off x="9274681" y="1940509"/>
              <a:ext cx="159603" cy="7475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04737B4-254C-4DFB-BA6C-B64DCB2F9F9E}"/>
                </a:ext>
              </a:extLst>
            </p:cNvPr>
            <p:cNvCxnSpPr/>
            <p:nvPr/>
          </p:nvCxnSpPr>
          <p:spPr>
            <a:xfrm flipH="1">
              <a:off x="8832127" y="2133869"/>
              <a:ext cx="103408" cy="4087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7F6CB223-30DE-4BCE-B26A-01F6EAE2705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23" y="4643485"/>
            <a:ext cx="1325716" cy="1325716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329762E0-A945-43B8-A045-2E942095AA2B}"/>
              </a:ext>
            </a:extLst>
          </p:cNvPr>
          <p:cNvSpPr/>
          <p:nvPr/>
        </p:nvSpPr>
        <p:spPr>
          <a:xfrm>
            <a:off x="1984749" y="4704386"/>
            <a:ext cx="970242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000"/>
            </a:pPr>
            <a:r>
              <a:rPr lang="en-US" sz="2000">
                <a:latin typeface="Arial Narrow" panose="020B0606020202030204" pitchFamily="34" charset="0"/>
                <a:cs typeface="Helvetica" panose="020B0604020202020204" pitchFamily="34" charset="0"/>
              </a:rPr>
              <a:t>Endava has built </a:t>
            </a:r>
            <a:r>
              <a:rPr lang="en-US" sz="2000" b="1">
                <a:solidFill>
                  <a:srgbClr val="DF411C"/>
                </a:solidFill>
                <a:latin typeface="Arial Narrow" panose="020B0606020202030204" pitchFamily="34" charset="0"/>
              </a:rPr>
              <a:t>TEAS - </a:t>
            </a:r>
            <a:r>
              <a:rPr lang="en-US" sz="2000" b="1" cap="small">
                <a:solidFill>
                  <a:srgbClr val="DF411C"/>
                </a:solidFill>
                <a:latin typeface="Arial Narrow" panose="020B0606020202030204" pitchFamily="34" charset="0"/>
              </a:rPr>
              <a:t>T</a:t>
            </a:r>
            <a:r>
              <a:rPr lang="en-US" sz="2000" b="1" cap="small">
                <a:latin typeface="Arial Narrow" panose="020B0606020202030204" pitchFamily="34" charset="0"/>
              </a:rPr>
              <a:t>eam </a:t>
            </a:r>
            <a:r>
              <a:rPr lang="en-US" sz="2000" b="1" cap="small">
                <a:solidFill>
                  <a:srgbClr val="DF411C"/>
                </a:solidFill>
                <a:latin typeface="Arial Narrow" panose="020B0606020202030204" pitchFamily="34" charset="0"/>
              </a:rPr>
              <a:t>E</a:t>
            </a:r>
            <a:r>
              <a:rPr lang="en-US" sz="2000" b="1" cap="small">
                <a:latin typeface="Arial Narrow" panose="020B0606020202030204" pitchFamily="34" charset="0"/>
              </a:rPr>
              <a:t>nterprise </a:t>
            </a:r>
            <a:r>
              <a:rPr lang="en-US" sz="2000" b="1" cap="small">
                <a:solidFill>
                  <a:srgbClr val="DF411C"/>
                </a:solidFill>
                <a:latin typeface="Arial Narrow" panose="020B0606020202030204" pitchFamily="34" charset="0"/>
              </a:rPr>
              <a:t>A</a:t>
            </a:r>
            <a:r>
              <a:rPr lang="en-US" sz="2000" b="1" cap="small">
                <a:latin typeface="Arial Narrow" panose="020B0606020202030204" pitchFamily="34" charset="0"/>
              </a:rPr>
              <a:t>gile </a:t>
            </a:r>
            <a:r>
              <a:rPr lang="en-US" sz="2000" b="1" cap="small">
                <a:solidFill>
                  <a:srgbClr val="DF411C"/>
                </a:solidFill>
                <a:latin typeface="Arial Narrow" panose="020B0606020202030204" pitchFamily="34" charset="0"/>
              </a:rPr>
              <a:t>S</a:t>
            </a:r>
            <a:r>
              <a:rPr lang="en-US" sz="2000" b="1" cap="small">
                <a:latin typeface="Arial Narrow" panose="020B0606020202030204" pitchFamily="34" charset="0"/>
              </a:rPr>
              <a:t>caling, </a:t>
            </a:r>
            <a:r>
              <a:rPr lang="en-US" sz="2000">
                <a:latin typeface="Arial Narrow" panose="020B0606020202030204" pitchFamily="34" charset="0"/>
              </a:rPr>
              <a:t>a</a:t>
            </a:r>
            <a:r>
              <a:rPr lang="en-US" sz="2000">
                <a:latin typeface="Arial Narrow" panose="020B0606020202030204" pitchFamily="34" charset="0"/>
                <a:cs typeface="Helvetica" panose="020B0604020202020204" pitchFamily="34" charset="0"/>
              </a:rPr>
              <a:t>s</a:t>
            </a:r>
            <a:r>
              <a:rPr lang="en-US" sz="2000" b="1">
                <a:latin typeface="Arial Narrow" panose="020B0606020202030204" pitchFamily="34" charset="0"/>
                <a:cs typeface="Helvetica" panose="020B0604020202020204" pitchFamily="34" charset="0"/>
              </a:rPr>
              <a:t> </a:t>
            </a:r>
            <a:r>
              <a:rPr lang="en-US" sz="2000">
                <a:latin typeface="Arial Narrow" panose="020B0606020202030204" pitchFamily="34" charset="0"/>
                <a:cs typeface="Helvetica" panose="020B0604020202020204" pitchFamily="34" charset="0"/>
              </a:rPr>
              <a:t>a model of delivery based on the experience gained working with large product/project teams and programmes. </a:t>
            </a:r>
            <a:r>
              <a:rPr lang="en-US" sz="2000" b="1">
                <a:latin typeface="Arial Narrow" panose="020B0606020202030204" pitchFamily="34" charset="0"/>
              </a:rPr>
              <a:t>TEAS</a:t>
            </a:r>
            <a:r>
              <a:rPr lang="en-US" sz="2000">
                <a:latin typeface="Arial Narrow" panose="020B0606020202030204" pitchFamily="34" charset="0"/>
                <a:cs typeface="Helvetica" panose="020B0604020202020204" pitchFamily="34" charset="0"/>
              </a:rPr>
              <a:t> designs the whole value flow, product-centric, from idea to production, enabling delivery from 1-2 teams, scaling up to 7 teams and going enterprise to more than 8 teams working on multiple programmes in the same portfolio.</a:t>
            </a:r>
          </a:p>
        </p:txBody>
      </p:sp>
      <p:sp>
        <p:nvSpPr>
          <p:cNvPr id="49" name="object 3">
            <a:extLst>
              <a:ext uri="{FF2B5EF4-FFF2-40B4-BE49-F238E27FC236}">
                <a16:creationId xmlns:a16="http://schemas.microsoft.com/office/drawing/2014/main" id="{04E51C9D-2B6D-4779-BA38-F30A1FACC387}"/>
              </a:ext>
            </a:extLst>
          </p:cNvPr>
          <p:cNvSpPr txBox="1"/>
          <p:nvPr/>
        </p:nvSpPr>
        <p:spPr>
          <a:xfrm>
            <a:off x="873449" y="3720123"/>
            <a:ext cx="264004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 algn="ctr"/>
            <a:r>
              <a:rPr lang="en-US" sz="1600" spc="-194">
                <a:latin typeface="Arial" panose="020B0604020202020204" pitchFamily="34" charset="0"/>
                <a:cs typeface="Arial" panose="020B0604020202020204" pitchFamily="34" charset="0"/>
              </a:rPr>
              <a:t>1-2 TEAMS </a:t>
            </a:r>
          </a:p>
          <a:p>
            <a:pPr marL="7701" algn="ctr"/>
            <a:r>
              <a:rPr lang="en-US" sz="1600" spc="-194">
                <a:latin typeface="Arial" panose="020B0604020202020204" pitchFamily="34" charset="0"/>
                <a:cs typeface="Arial" panose="020B0604020202020204" pitchFamily="34" charset="0"/>
              </a:rPr>
              <a:t>1 PO  - SAME  BL</a:t>
            </a:r>
          </a:p>
          <a:p>
            <a:pPr algn="ctr"/>
            <a:r>
              <a:rPr lang="en-US">
                <a:hlinkClick r:id="rId9"/>
              </a:rPr>
              <a:t>Team &amp; Product</a:t>
            </a:r>
            <a:endParaRPr lang="en-US"/>
          </a:p>
        </p:txBody>
      </p:sp>
      <p:sp>
        <p:nvSpPr>
          <p:cNvPr id="50" name="object 3">
            <a:extLst>
              <a:ext uri="{FF2B5EF4-FFF2-40B4-BE49-F238E27FC236}">
                <a16:creationId xmlns:a16="http://schemas.microsoft.com/office/drawing/2014/main" id="{D4D3F0E0-3237-4047-ABEE-075417F5310A}"/>
              </a:ext>
            </a:extLst>
          </p:cNvPr>
          <p:cNvSpPr txBox="1"/>
          <p:nvPr/>
        </p:nvSpPr>
        <p:spPr>
          <a:xfrm>
            <a:off x="3737113" y="3730063"/>
            <a:ext cx="3662824" cy="10156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 algn="ctr"/>
            <a:r>
              <a:rPr lang="en-US" sz="1600" spc="-194">
                <a:cs typeface="Trade Gothic LT Std Bold"/>
              </a:rPr>
              <a:t>2-7 TEAMS </a:t>
            </a:r>
          </a:p>
          <a:p>
            <a:pPr marL="7701" algn="ctr"/>
            <a:r>
              <a:rPr lang="en-US" sz="1600" spc="-194">
                <a:cs typeface="Trade Gothic LT Std Bold"/>
              </a:rPr>
              <a:t>1-3  POs,  SAME  BL, SAME PROG</a:t>
            </a:r>
          </a:p>
          <a:p>
            <a:pPr marL="7701" algn="ctr"/>
            <a:r>
              <a:rPr lang="en-US">
                <a:hlinkClick r:id="rId10"/>
              </a:rPr>
              <a:t>Teams &amp; Connected Products</a:t>
            </a:r>
            <a:endParaRPr lang="en-US"/>
          </a:p>
          <a:p>
            <a:pPr marL="7701" algn="ctr"/>
            <a:endParaRPr sz="1600" spc="-194">
              <a:cs typeface="Trade Gothic LT Std Bold"/>
            </a:endParaRPr>
          </a:p>
        </p:txBody>
      </p:sp>
      <p:sp>
        <p:nvSpPr>
          <p:cNvPr id="53" name="object 3">
            <a:extLst>
              <a:ext uri="{FF2B5EF4-FFF2-40B4-BE49-F238E27FC236}">
                <a16:creationId xmlns:a16="http://schemas.microsoft.com/office/drawing/2014/main" id="{C081DD63-3B4C-4BB7-92B7-1E018BAAC92B}"/>
              </a:ext>
            </a:extLst>
          </p:cNvPr>
          <p:cNvSpPr txBox="1"/>
          <p:nvPr/>
        </p:nvSpPr>
        <p:spPr>
          <a:xfrm>
            <a:off x="7678230" y="3729335"/>
            <a:ext cx="3254811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 algn="ctr"/>
            <a:r>
              <a:rPr lang="en-US" sz="1600" spc="-194">
                <a:cs typeface="Trade Gothic LT Std Bold"/>
              </a:rPr>
              <a:t>8+ TEAMS , 3+ </a:t>
            </a:r>
            <a:r>
              <a:rPr lang="en-US" sz="1600" spc="-194" err="1">
                <a:cs typeface="Trade Gothic LT Std Bold"/>
              </a:rPr>
              <a:t>POs.</a:t>
            </a:r>
            <a:r>
              <a:rPr lang="en-US" sz="1600" spc="-194">
                <a:cs typeface="Trade Gothic LT Std Bold"/>
              </a:rPr>
              <a:t>,  SAME PORTFOLIO </a:t>
            </a:r>
          </a:p>
          <a:p>
            <a:pPr marL="7701" algn="ctr"/>
            <a:r>
              <a:rPr lang="en-US" sz="1600" spc="-194">
                <a:cs typeface="Trade Gothic LT Std Bold"/>
              </a:rPr>
              <a:t>MULTIPLE  PROG</a:t>
            </a:r>
          </a:p>
          <a:p>
            <a:pPr marL="7701" algn="ctr"/>
            <a:r>
              <a:rPr lang="en-US">
                <a:hlinkClick r:id="rId11"/>
              </a:rPr>
              <a:t>Unit &amp; Product Ecosystem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31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7D01C-545A-8943-AF49-2E96B545705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427514" y="903516"/>
            <a:ext cx="8773886" cy="5279569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ea typeface="Calibri" panose="020F0502020204030204" pitchFamily="34" charset="0"/>
                <a:cs typeface="Times New Roman"/>
              </a:rPr>
              <a:t>powerMykpi</a:t>
            </a:r>
            <a:r>
              <a:rPr lang="en-US" sz="3200" dirty="0">
                <a:ea typeface="Calibri" panose="020F0502020204030204" pitchFamily="34" charset="0"/>
                <a:cs typeface="Times New Roman"/>
              </a:rPr>
              <a:t> CONTEXT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ea typeface="Calibri" panose="020F0502020204030204" pitchFamily="34" charset="0"/>
                <a:cs typeface="Times New Roman"/>
              </a:rPr>
              <a:t>powermykpi</a:t>
            </a:r>
            <a:r>
              <a:rPr lang="en-US" sz="3200" dirty="0">
                <a:ea typeface="Calibri" panose="020F0502020204030204" pitchFamily="34" charset="0"/>
                <a:cs typeface="Times New Roman"/>
              </a:rPr>
              <a:t> approach </a:t>
            </a:r>
            <a:endParaRPr lang="en-US" sz="32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cs typeface="Times New Roman"/>
              </a:rPr>
              <a:t>powerMykpi</a:t>
            </a:r>
            <a:r>
              <a:rPr lang="en-US" sz="3200" dirty="0">
                <a:cs typeface="Times New Roman"/>
              </a:rPr>
              <a:t> Roadmap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DE411B"/>
                </a:solidFill>
                <a:cs typeface="Times New Roman"/>
              </a:rPr>
              <a:t>Demo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cs typeface="Times New Roman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059415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D9390A-A02D-4EF5-9919-695E87422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5" y="153563"/>
            <a:ext cx="10724322" cy="1025980"/>
          </a:xfrm>
        </p:spPr>
        <p:txBody>
          <a:bodyPr/>
          <a:lstStyle/>
          <a:p>
            <a:pPr algn="l"/>
            <a:r>
              <a:rPr lang="en-US" dirty="0" err="1">
                <a:solidFill>
                  <a:srgbClr val="DC5D2A"/>
                </a:solidFill>
              </a:rPr>
              <a:t>Powermykpi</a:t>
            </a:r>
            <a:r>
              <a:rPr lang="en-US" dirty="0"/>
              <a:t> – Home page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95FC724-7171-49CF-877C-B096DE85568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119674" y="1786936"/>
            <a:ext cx="9937102" cy="338554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sz="2000" spc="400" dirty="0"/>
              <a:t>powerMykpi.azurewebsites.net</a:t>
            </a:r>
            <a:endParaRPr lang="en-US" sz="2000" spc="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62AAFB3-254A-4575-A4B9-A926AE860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063" y="2964587"/>
            <a:ext cx="4824963" cy="235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95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7D01C-545A-8943-AF49-2E96B545705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427514" y="903516"/>
            <a:ext cx="8773886" cy="5279569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ea typeface="Calibri" panose="020F0502020204030204" pitchFamily="34" charset="0"/>
                <a:cs typeface="Times New Roman"/>
              </a:rPr>
              <a:t>powerMykpi</a:t>
            </a:r>
            <a:r>
              <a:rPr lang="en-US" sz="3200" dirty="0">
                <a:ea typeface="Calibri" panose="020F0502020204030204" pitchFamily="34" charset="0"/>
                <a:cs typeface="Times New Roman"/>
              </a:rPr>
              <a:t> CONTEXT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ea typeface="Calibri" panose="020F0502020204030204" pitchFamily="34" charset="0"/>
                <a:cs typeface="Times New Roman"/>
              </a:rPr>
              <a:t>powerMykpi</a:t>
            </a:r>
            <a:r>
              <a:rPr lang="en-US" sz="3200" dirty="0">
                <a:ea typeface="Calibri" panose="020F0502020204030204" pitchFamily="34" charset="0"/>
                <a:cs typeface="Times New Roman"/>
              </a:rPr>
              <a:t> approach </a:t>
            </a:r>
            <a:endParaRPr lang="en-US" sz="32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cs typeface="Times New Roman"/>
              </a:rPr>
              <a:t>powerMykpi</a:t>
            </a:r>
            <a:r>
              <a:rPr lang="en-US" sz="3200" dirty="0">
                <a:cs typeface="Times New Roman"/>
              </a:rPr>
              <a:t> roadmap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cs typeface="Times New Roman"/>
              </a:rPr>
              <a:t>Demo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DE411B"/>
                </a:solidFill>
                <a:cs typeface="Times New Roman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680521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THANK YOU!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GB"/>
              <a:t>powerMykpi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23"/>
          </p:nvPr>
        </p:nvSpPr>
        <p:spPr/>
        <p:txBody>
          <a:bodyPr>
            <a:normAutofit lnSpcReduction="10000"/>
          </a:bodyPr>
          <a:lstStyle/>
          <a:p>
            <a:r>
              <a:rPr lang="en-GB" err="1"/>
              <a:t>Innolab</a:t>
            </a:r>
            <a:r>
              <a:rPr lang="en-GB"/>
              <a:t> BAD 2021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01" y="1391884"/>
            <a:ext cx="5321573" cy="395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40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  <a:highlight>
                  <a:srgbClr val="DE411B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Power my-kpi</a:t>
            </a:r>
          </a:p>
        </p:txBody>
      </p:sp>
      <p:pic>
        <p:nvPicPr>
          <p:cNvPr id="3" name="Imagen 2" descr="Pantalla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CA859FB7-7B52-4D84-8558-A0E4DEC0C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539940" y="1795904"/>
            <a:ext cx="7291957" cy="410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62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7D01C-545A-8943-AF49-2E96B545705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427514" y="903516"/>
            <a:ext cx="8773886" cy="5279569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DE411B"/>
                </a:solidFill>
                <a:ea typeface="Calibri" panose="020F0502020204030204" pitchFamily="34" charset="0"/>
                <a:cs typeface="Times New Roman"/>
              </a:rPr>
              <a:t>powerMykpi</a:t>
            </a:r>
            <a:r>
              <a:rPr lang="en-US" sz="3200" dirty="0">
                <a:solidFill>
                  <a:srgbClr val="DE411B"/>
                </a:solidFill>
                <a:ea typeface="Calibri" panose="020F0502020204030204" pitchFamily="34" charset="0"/>
                <a:cs typeface="Times New Roman"/>
              </a:rPr>
              <a:t> CONTEXT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ea typeface="Calibri" panose="020F0502020204030204" pitchFamily="34" charset="0"/>
                <a:cs typeface="Times New Roman"/>
              </a:rPr>
              <a:t>powerMykpi</a:t>
            </a:r>
            <a:r>
              <a:rPr lang="en-US" sz="3200" dirty="0">
                <a:ea typeface="Calibri" panose="020F0502020204030204" pitchFamily="34" charset="0"/>
                <a:cs typeface="Times New Roman"/>
              </a:rPr>
              <a:t> approach </a:t>
            </a:r>
            <a:endParaRPr lang="en-US" sz="32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cs typeface="Times New Roman"/>
              </a:rPr>
              <a:t>powerMykpi</a:t>
            </a:r>
            <a:r>
              <a:rPr lang="en-US" sz="3200" dirty="0">
                <a:cs typeface="Times New Roman"/>
              </a:rPr>
              <a:t> Roadmap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cs typeface="Times New Roman"/>
              </a:rPr>
              <a:t>Demo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cs typeface="Times New Roman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954570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  <a:highlight>
                  <a:srgbClr val="DE411B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¿how we thought of this?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68A8A1-571E-4097-B241-333E685350C4}"/>
              </a:ext>
            </a:extLst>
          </p:cNvPr>
          <p:cNvSpPr txBox="1"/>
          <p:nvPr/>
        </p:nvSpPr>
        <p:spPr>
          <a:xfrm>
            <a:off x="3325915" y="1583382"/>
            <a:ext cx="6368501" cy="33463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Arial Narrow" panose="020B0606020202030204" pitchFamily="34" charset="0"/>
                <a:cs typeface="Helvetica"/>
              </a:rPr>
              <a:t>A menudo, Leticia, se </a:t>
            </a:r>
            <a:r>
              <a:rPr lang="en-US" sz="2400" dirty="0" err="1">
                <a:latin typeface="Arial Narrow" panose="020B0606020202030204" pitchFamily="34" charset="0"/>
                <a:cs typeface="Helvetica"/>
              </a:rPr>
              <a:t>encontraba</a:t>
            </a:r>
            <a:r>
              <a:rPr lang="en-US" sz="2400" dirty="0">
                <a:latin typeface="Arial Narrow" panose="020B0606020202030204" pitchFamily="34" charset="0"/>
                <a:cs typeface="Helvetica"/>
              </a:rPr>
              <a:t> </a:t>
            </a:r>
            <a:r>
              <a:rPr lang="en-US" sz="2400" dirty="0" err="1">
                <a:latin typeface="Arial Narrow" panose="020B0606020202030204" pitchFamily="34" charset="0"/>
                <a:cs typeface="Helvetica"/>
              </a:rPr>
              <a:t>en</a:t>
            </a:r>
            <a:r>
              <a:rPr lang="en-US" sz="2400" dirty="0">
                <a:latin typeface="Arial Narrow" panose="020B0606020202030204" pitchFamily="34" charset="0"/>
                <a:cs typeface="Helvetica"/>
              </a:rPr>
              <a:t> la </a:t>
            </a:r>
            <a:r>
              <a:rPr lang="en-US" sz="2400" dirty="0" err="1">
                <a:latin typeface="Arial Narrow" panose="020B0606020202030204" pitchFamily="34" charset="0"/>
                <a:cs typeface="Helvetica"/>
              </a:rPr>
              <a:t>necesidad</a:t>
            </a:r>
            <a:r>
              <a:rPr lang="en-US" sz="2400" dirty="0">
                <a:latin typeface="Arial Narrow" panose="020B0606020202030204" pitchFamily="34" charset="0"/>
                <a:cs typeface="Helvetica"/>
              </a:rPr>
              <a:t> de </a:t>
            </a:r>
            <a:r>
              <a:rPr lang="en-US" sz="2400" dirty="0" err="1">
                <a:latin typeface="Arial Narrow" panose="020B0606020202030204" pitchFamily="34" charset="0"/>
                <a:cs typeface="Helvetica"/>
              </a:rPr>
              <a:t>armar</a:t>
            </a:r>
            <a:r>
              <a:rPr lang="en-US" sz="2400" dirty="0">
                <a:latin typeface="Arial Narrow" panose="020B0606020202030204" pitchFamily="34" charset="0"/>
                <a:cs typeface="Helvetica"/>
              </a:rPr>
              <a:t> </a:t>
            </a:r>
            <a:r>
              <a:rPr lang="en-US" sz="2400" dirty="0" err="1">
                <a:latin typeface="Arial Narrow" panose="020B0606020202030204" pitchFamily="34" charset="0"/>
                <a:cs typeface="Helvetica"/>
              </a:rPr>
              <a:t>varios</a:t>
            </a:r>
            <a:r>
              <a:rPr lang="en-US" sz="2400" dirty="0">
                <a:latin typeface="Arial Narrow" panose="020B0606020202030204" pitchFamily="34" charset="0"/>
                <a:cs typeface="Helvetica"/>
              </a:rPr>
              <a:t> reports para </a:t>
            </a:r>
            <a:r>
              <a:rPr lang="en-US" sz="2400" dirty="0" err="1">
                <a:latin typeface="Arial Narrow" panose="020B0606020202030204" pitchFamily="34" charset="0"/>
                <a:cs typeface="Helvetica"/>
              </a:rPr>
              <a:t>diferentes</a:t>
            </a:r>
            <a:r>
              <a:rPr lang="en-US" sz="2400" dirty="0">
                <a:latin typeface="Arial Narrow" panose="020B0606020202030204" pitchFamily="34" charset="0"/>
                <a:cs typeface="Helvetica"/>
              </a:rPr>
              <a:t> </a:t>
            </a:r>
            <a:r>
              <a:rPr lang="en-US" sz="2400" dirty="0" err="1">
                <a:latin typeface="Arial Narrow" panose="020B0606020202030204" pitchFamily="34" charset="0"/>
                <a:cs typeface="Helvetica"/>
              </a:rPr>
              <a:t>destinatarios</a:t>
            </a:r>
            <a:r>
              <a:rPr lang="en-US" sz="2400" dirty="0">
                <a:latin typeface="Arial Narrow" panose="020B0606020202030204" pitchFamily="34" charset="0"/>
                <a:cs typeface="Helvetica"/>
              </a:rPr>
              <a:t>: </a:t>
            </a:r>
            <a:r>
              <a:rPr lang="en-US" sz="2400" dirty="0" err="1">
                <a:latin typeface="Arial Narrow" panose="020B0606020202030204" pitchFamily="34" charset="0"/>
                <a:cs typeface="Helvetica"/>
              </a:rPr>
              <a:t>Algunos</a:t>
            </a:r>
            <a:r>
              <a:rPr lang="en-US" sz="2400" dirty="0">
                <a:latin typeface="Arial Narrow" panose="020B0606020202030204" pitchFamily="34" charset="0"/>
                <a:cs typeface="Helvetica"/>
              </a:rPr>
              <a:t> </a:t>
            </a:r>
            <a:r>
              <a:rPr lang="en-US" sz="2400" dirty="0" err="1">
                <a:latin typeface="Arial Narrow" panose="020B0606020202030204" pitchFamily="34" charset="0"/>
                <a:cs typeface="Helvetica"/>
              </a:rPr>
              <a:t>necistaban</a:t>
            </a:r>
            <a:r>
              <a:rPr lang="en-US" sz="2400" dirty="0">
                <a:latin typeface="Arial Narrow" panose="020B0606020202030204" pitchFamily="34" charset="0"/>
                <a:cs typeface="Helvetica"/>
              </a:rPr>
              <a:t> </a:t>
            </a:r>
            <a:r>
              <a:rPr lang="en-US" sz="2400" dirty="0" err="1">
                <a:latin typeface="Arial Narrow" panose="020B0606020202030204" pitchFamily="34" charset="0"/>
                <a:cs typeface="Helvetica"/>
              </a:rPr>
              <a:t>información</a:t>
            </a:r>
            <a:r>
              <a:rPr lang="en-US" sz="2400" dirty="0">
                <a:latin typeface="Arial Narrow" panose="020B0606020202030204" pitchFamily="34" charset="0"/>
                <a:cs typeface="Helvetica"/>
              </a:rPr>
              <a:t> </a:t>
            </a:r>
            <a:r>
              <a:rPr lang="en-US" sz="2400" dirty="0" err="1">
                <a:latin typeface="Arial Narrow" panose="020B0606020202030204" pitchFamily="34" charset="0"/>
                <a:cs typeface="Helvetica"/>
              </a:rPr>
              <a:t>actualizada</a:t>
            </a:r>
            <a:r>
              <a:rPr lang="en-US" sz="2400" dirty="0">
                <a:latin typeface="Arial Narrow" panose="020B0606020202030204" pitchFamily="34" charset="0"/>
                <a:cs typeface="Helvetica"/>
              </a:rPr>
              <a:t>, </a:t>
            </a:r>
            <a:r>
              <a:rPr lang="en-US" sz="2400" dirty="0" err="1">
                <a:latin typeface="Arial Narrow" panose="020B0606020202030204" pitchFamily="34" charset="0"/>
                <a:cs typeface="Helvetica"/>
              </a:rPr>
              <a:t>otros</a:t>
            </a:r>
            <a:r>
              <a:rPr lang="en-US" sz="2400" dirty="0">
                <a:latin typeface="Arial Narrow" panose="020B0606020202030204" pitchFamily="34" charset="0"/>
                <a:cs typeface="Helvetica"/>
              </a:rPr>
              <a:t>, a una </a:t>
            </a:r>
            <a:r>
              <a:rPr lang="en-US" sz="2400" dirty="0" err="1">
                <a:latin typeface="Arial Narrow" panose="020B0606020202030204" pitchFamily="34" charset="0"/>
                <a:cs typeface="Helvetica"/>
              </a:rPr>
              <a:t>determinada</a:t>
            </a:r>
            <a:r>
              <a:rPr lang="en-US" sz="2400" dirty="0">
                <a:latin typeface="Arial Narrow" panose="020B0606020202030204" pitchFamily="34" charset="0"/>
                <a:cs typeface="Helvetica"/>
              </a:rPr>
              <a:t> </a:t>
            </a:r>
            <a:r>
              <a:rPr lang="en-US" sz="2400" dirty="0" err="1">
                <a:latin typeface="Arial Narrow" panose="020B0606020202030204" pitchFamily="34" charset="0"/>
                <a:cs typeface="Helvetica"/>
              </a:rPr>
              <a:t>fecha</a:t>
            </a:r>
            <a:r>
              <a:rPr lang="en-US" sz="2400" dirty="0">
                <a:latin typeface="Arial Narrow" panose="020B0606020202030204" pitchFamily="34" charset="0"/>
                <a:cs typeface="Helvetica"/>
              </a:rPr>
              <a:t> y </a:t>
            </a:r>
            <a:r>
              <a:rPr lang="en-US" sz="2400" dirty="0" err="1">
                <a:latin typeface="Arial Narrow" panose="020B0606020202030204" pitchFamily="34" charset="0"/>
                <a:cs typeface="Helvetica"/>
              </a:rPr>
              <a:t>otros</a:t>
            </a:r>
            <a:r>
              <a:rPr lang="en-US" sz="2400" dirty="0">
                <a:latin typeface="Arial Narrow" panose="020B0606020202030204" pitchFamily="34" charset="0"/>
                <a:cs typeface="Helvetica"/>
              </a:rPr>
              <a:t>, </a:t>
            </a:r>
            <a:r>
              <a:rPr lang="en-US" sz="2400" dirty="0" err="1">
                <a:latin typeface="Arial Narrow" panose="020B0606020202030204" pitchFamily="34" charset="0"/>
                <a:cs typeface="Helvetica"/>
              </a:rPr>
              <a:t>poder</a:t>
            </a:r>
            <a:r>
              <a:rPr lang="en-US" sz="2400" dirty="0">
                <a:latin typeface="Arial Narrow" panose="020B0606020202030204" pitchFamily="34" charset="0"/>
                <a:cs typeface="Helvetica"/>
              </a:rPr>
              <a:t> </a:t>
            </a:r>
            <a:r>
              <a:rPr lang="en-US" sz="2400" dirty="0" err="1">
                <a:latin typeface="Arial Narrow" panose="020B0606020202030204" pitchFamily="34" charset="0"/>
                <a:cs typeface="Helvetica"/>
              </a:rPr>
              <a:t>evaluar</a:t>
            </a:r>
            <a:r>
              <a:rPr lang="en-US" sz="2400" dirty="0">
                <a:latin typeface="Arial Narrow" panose="020B0606020202030204" pitchFamily="34" charset="0"/>
                <a:cs typeface="Helvetica"/>
              </a:rPr>
              <a:t> </a:t>
            </a:r>
            <a:r>
              <a:rPr lang="en-US" sz="2400" dirty="0" err="1">
                <a:latin typeface="Arial Narrow" panose="020B0606020202030204" pitchFamily="34" charset="0"/>
                <a:cs typeface="Helvetica"/>
              </a:rPr>
              <a:t>alguna</a:t>
            </a:r>
            <a:r>
              <a:rPr lang="en-US" sz="2400" dirty="0">
                <a:latin typeface="Arial Narrow" panose="020B0606020202030204" pitchFamily="34" charset="0"/>
                <a:cs typeface="Helvetica"/>
              </a:rPr>
              <a:t> </a:t>
            </a:r>
            <a:r>
              <a:rPr lang="en-US" sz="2400" dirty="0" err="1">
                <a:latin typeface="Arial Narrow" panose="020B0606020202030204" pitchFamily="34" charset="0"/>
                <a:cs typeface="Helvetica"/>
              </a:rPr>
              <a:t>tendencia</a:t>
            </a:r>
            <a:r>
              <a:rPr lang="en-US" sz="2400" dirty="0">
                <a:latin typeface="Arial Narrow" panose="020B0606020202030204" pitchFamily="34" charset="0"/>
                <a:cs typeface="Helvetica"/>
              </a:rPr>
              <a:t> (que </a:t>
            </a:r>
            <a:r>
              <a:rPr lang="en-US" sz="2400" dirty="0" err="1">
                <a:latin typeface="Arial Narrow" panose="020B0606020202030204" pitchFamily="34" charset="0"/>
                <a:cs typeface="Helvetica"/>
              </a:rPr>
              <a:t>requería</a:t>
            </a:r>
            <a:r>
              <a:rPr lang="en-US" sz="2400" dirty="0">
                <a:latin typeface="Arial Narrow" panose="020B0606020202030204" pitchFamily="34" charset="0"/>
                <a:cs typeface="Helvetica"/>
              </a:rPr>
              <a:t> </a:t>
            </a:r>
            <a:r>
              <a:rPr lang="en-US" sz="2400" dirty="0" err="1">
                <a:latin typeface="Arial Narrow" panose="020B0606020202030204" pitchFamily="34" charset="0"/>
                <a:cs typeface="Helvetica"/>
              </a:rPr>
              <a:t>información</a:t>
            </a:r>
            <a:r>
              <a:rPr lang="en-US" sz="2400" dirty="0">
                <a:latin typeface="Arial Narrow" panose="020B0606020202030204" pitchFamily="34" charset="0"/>
                <a:cs typeface="Helvetica"/>
              </a:rPr>
              <a:t> </a:t>
            </a:r>
            <a:r>
              <a:rPr lang="en-US" sz="2400" dirty="0" err="1">
                <a:latin typeface="Arial Narrow" panose="020B0606020202030204" pitchFamily="34" charset="0"/>
                <a:cs typeface="Helvetica"/>
              </a:rPr>
              <a:t>histórica</a:t>
            </a:r>
            <a:r>
              <a:rPr lang="en-US" sz="2400" dirty="0">
                <a:latin typeface="Arial Narrow" panose="020B0606020202030204" pitchFamily="34" charset="0"/>
                <a:cs typeface="Helvetica"/>
              </a:rPr>
              <a:t> </a:t>
            </a:r>
            <a:r>
              <a:rPr lang="en-US" sz="2400" dirty="0" err="1">
                <a:latin typeface="Arial Narrow" panose="020B0606020202030204" pitchFamily="34" charset="0"/>
                <a:cs typeface="Helvetica"/>
              </a:rPr>
              <a:t>pero</a:t>
            </a:r>
            <a:r>
              <a:rPr lang="en-US" sz="2400" dirty="0">
                <a:latin typeface="Arial Narrow" panose="020B0606020202030204" pitchFamily="34" charset="0"/>
                <a:cs typeface="Helvetica"/>
              </a:rPr>
              <a:t> </a:t>
            </a:r>
            <a:r>
              <a:rPr lang="en-US" sz="2400" dirty="0" err="1">
                <a:latin typeface="Arial Narrow" panose="020B0606020202030204" pitchFamily="34" charset="0"/>
                <a:cs typeface="Helvetica"/>
              </a:rPr>
              <a:t>calculada</a:t>
            </a:r>
            <a:r>
              <a:rPr lang="en-US" sz="2400" dirty="0">
                <a:latin typeface="Arial Narrow" panose="020B0606020202030204" pitchFamily="34" charset="0"/>
                <a:cs typeface="Helvetica"/>
              </a:rPr>
              <a:t> con una </a:t>
            </a:r>
            <a:r>
              <a:rPr lang="en-US" sz="2400" dirty="0" err="1">
                <a:latin typeface="Arial Narrow" panose="020B0606020202030204" pitchFamily="34" charset="0"/>
                <a:cs typeface="Helvetica"/>
              </a:rPr>
              <a:t>determinada</a:t>
            </a:r>
            <a:r>
              <a:rPr lang="en-US" sz="2400" dirty="0">
                <a:latin typeface="Arial Narrow" panose="020B0606020202030204" pitchFamily="34" charset="0"/>
                <a:cs typeface="Helvetica"/>
              </a:rPr>
              <a:t> </a:t>
            </a:r>
            <a:r>
              <a:rPr lang="en-US" sz="2400" dirty="0" err="1">
                <a:latin typeface="Arial Narrow" panose="020B0606020202030204" pitchFamily="34" charset="0"/>
                <a:cs typeface="Helvetica"/>
              </a:rPr>
              <a:t>periodicidad</a:t>
            </a:r>
            <a:r>
              <a:rPr lang="en-US" sz="2400" dirty="0">
                <a:latin typeface="Arial Narrow" panose="020B0606020202030204" pitchFamily="34" charset="0"/>
                <a:cs typeface="Helvetica"/>
              </a:rPr>
              <a:t>)</a:t>
            </a:r>
            <a:endParaRPr lang="en-US" sz="2400" b="1" dirty="0">
              <a:latin typeface="Arial Narrow" panose="020B060602020203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Imagen 11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7BA7E0CA-A675-41AA-970C-C3673B5DD0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570959" y="1761739"/>
            <a:ext cx="2000435" cy="1500326"/>
          </a:xfrm>
          <a:prstGeom prst="rect">
            <a:avLst/>
          </a:prstGeom>
        </p:spPr>
      </p:pic>
      <p:pic>
        <p:nvPicPr>
          <p:cNvPr id="15" name="Imagen 1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DF2D120-9D0D-4657-8371-99D1702C2C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2459806">
            <a:off x="1597722" y="4819223"/>
            <a:ext cx="2577304" cy="1413727"/>
          </a:xfrm>
          <a:prstGeom prst="rect">
            <a:avLst/>
          </a:prstGeom>
        </p:spPr>
      </p:pic>
      <p:pic>
        <p:nvPicPr>
          <p:cNvPr id="18" name="Imagen 17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DFC13AA-24C5-443A-B46C-B8307A348B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rot="18833792">
            <a:off x="8741128" y="4710692"/>
            <a:ext cx="1906576" cy="1432656"/>
          </a:xfrm>
          <a:prstGeom prst="rect">
            <a:avLst/>
          </a:prstGeom>
        </p:spPr>
      </p:pic>
      <p:pic>
        <p:nvPicPr>
          <p:cNvPr id="24" name="Imagen 2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926CC82-7C75-4C02-A924-9EA8A13CBA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71526" y="1649932"/>
            <a:ext cx="2200275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5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54DF5-DC04-B54F-B312-6605ADE52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991" y="135380"/>
            <a:ext cx="7308507" cy="1023823"/>
          </a:xfrm>
        </p:spPr>
        <p:txBody>
          <a:bodyPr>
            <a:normAutofit/>
          </a:bodyPr>
          <a:lstStyle/>
          <a:p>
            <a:r>
              <a:rPr lang="en-US"/>
              <a:t>¿how did you mange to get around it?</a:t>
            </a:r>
            <a:endParaRPr lang="ro-RO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8B7FEB-213A-4177-8B0E-0F13A06AF65B}"/>
              </a:ext>
            </a:extLst>
          </p:cNvPr>
          <p:cNvSpPr/>
          <p:nvPr/>
        </p:nvSpPr>
        <p:spPr>
          <a:xfrm>
            <a:off x="6785168" y="3244334"/>
            <a:ext cx="2117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r>
              <a:rPr lang="en-US"/>
              <a:t> </a:t>
            </a:r>
          </a:p>
        </p:txBody>
      </p:sp>
      <p:pic>
        <p:nvPicPr>
          <p:cNvPr id="6" name="Imagen 5" descr="Imagen que contiene interior, béisbol, pequeño, tabla&#10;&#10;Descripción generada automáticamente">
            <a:extLst>
              <a:ext uri="{FF2B5EF4-FFF2-40B4-BE49-F238E27FC236}">
                <a16:creationId xmlns:a16="http://schemas.microsoft.com/office/drawing/2014/main" id="{CCC0BEE8-C977-4209-A3B6-8971C24494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269157" y="4034598"/>
            <a:ext cx="890646" cy="8084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2A03B3-E1A0-4D15-ABBB-35E5E7B6BD38}"/>
              </a:ext>
            </a:extLst>
          </p:cNvPr>
          <p:cNvSpPr txBox="1"/>
          <p:nvPr/>
        </p:nvSpPr>
        <p:spPr>
          <a:xfrm>
            <a:off x="7114032" y="4991102"/>
            <a:ext cx="3893552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latin typeface="Arial Narrow" panose="020B0606020202030204" pitchFamily="34" charset="0"/>
                <a:cs typeface="Helvetica"/>
              </a:rPr>
              <a:t>Historical database with prediction capacity</a:t>
            </a:r>
          </a:p>
        </p:txBody>
      </p:sp>
      <p:pic>
        <p:nvPicPr>
          <p:cNvPr id="20" name="Imagen 19" descr="Imagen que contiene interior, taza, tabla, pequeño&#10;&#10;Descripción generada automáticamente">
            <a:extLst>
              <a:ext uri="{FF2B5EF4-FFF2-40B4-BE49-F238E27FC236}">
                <a16:creationId xmlns:a16="http://schemas.microsoft.com/office/drawing/2014/main" id="{AEE0FBBD-9707-4C03-B4C3-9F43A64770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750276" y="1643300"/>
            <a:ext cx="3432032" cy="2286000"/>
          </a:xfrm>
          <a:prstGeom prst="rect">
            <a:avLst/>
          </a:prstGeom>
        </p:spPr>
      </p:pic>
      <p:pic>
        <p:nvPicPr>
          <p:cNvPr id="26" name="Imagen 25" descr="Icono&#10;&#10;Descripción generada automáticamente">
            <a:extLst>
              <a:ext uri="{FF2B5EF4-FFF2-40B4-BE49-F238E27FC236}">
                <a16:creationId xmlns:a16="http://schemas.microsoft.com/office/drawing/2014/main" id="{2818AE2B-CD14-4A0E-90B2-8194B3EBFD8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653900" y="3975243"/>
            <a:ext cx="1197736" cy="808472"/>
          </a:xfrm>
          <a:prstGeom prst="rect">
            <a:avLst/>
          </a:prstGeom>
        </p:spPr>
      </p:pic>
      <p:sp>
        <p:nvSpPr>
          <p:cNvPr id="27" name="Globo: línea doblada 26">
            <a:extLst>
              <a:ext uri="{FF2B5EF4-FFF2-40B4-BE49-F238E27FC236}">
                <a16:creationId xmlns:a16="http://schemas.microsoft.com/office/drawing/2014/main" id="{D375D5AE-433D-4014-8A6B-4A1EFE1210B3}"/>
              </a:ext>
            </a:extLst>
          </p:cNvPr>
          <p:cNvSpPr/>
          <p:nvPr/>
        </p:nvSpPr>
        <p:spPr>
          <a:xfrm>
            <a:off x="5972073" y="1643300"/>
            <a:ext cx="1837944" cy="420624"/>
          </a:xfrm>
          <a:prstGeom prst="borderCallout2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err="1"/>
              <a:t>Assessments</a:t>
            </a:r>
            <a:endParaRPr lang="es-AR" dirty="0"/>
          </a:p>
        </p:txBody>
      </p:sp>
      <p:sp>
        <p:nvSpPr>
          <p:cNvPr id="28" name="Globo: línea doblada 27">
            <a:extLst>
              <a:ext uri="{FF2B5EF4-FFF2-40B4-BE49-F238E27FC236}">
                <a16:creationId xmlns:a16="http://schemas.microsoft.com/office/drawing/2014/main" id="{50A6991D-5D1A-45CA-BDA1-5BC0DACA2DB5}"/>
              </a:ext>
            </a:extLst>
          </p:cNvPr>
          <p:cNvSpPr/>
          <p:nvPr/>
        </p:nvSpPr>
        <p:spPr>
          <a:xfrm>
            <a:off x="6712016" y="2285933"/>
            <a:ext cx="1837944" cy="42062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5544"/>
              <a:gd name="adj6" fmla="val -4567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Emails</a:t>
            </a:r>
          </a:p>
        </p:txBody>
      </p:sp>
      <p:sp>
        <p:nvSpPr>
          <p:cNvPr id="29" name="Globo: línea doblada 28">
            <a:extLst>
              <a:ext uri="{FF2B5EF4-FFF2-40B4-BE49-F238E27FC236}">
                <a16:creationId xmlns:a16="http://schemas.microsoft.com/office/drawing/2014/main" id="{68AB4A53-1193-4192-9AD0-DA4CDE4622D0}"/>
              </a:ext>
            </a:extLst>
          </p:cNvPr>
          <p:cNvSpPr/>
          <p:nvPr/>
        </p:nvSpPr>
        <p:spPr>
          <a:xfrm>
            <a:off x="6506133" y="2877987"/>
            <a:ext cx="1837944" cy="42062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4239"/>
              <a:gd name="adj6" fmla="val -57115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err="1"/>
              <a:t>Databases</a:t>
            </a:r>
            <a:endParaRPr lang="es-AR" dirty="0"/>
          </a:p>
        </p:txBody>
      </p:sp>
      <p:sp>
        <p:nvSpPr>
          <p:cNvPr id="30" name="Globo: línea doblada 29">
            <a:extLst>
              <a:ext uri="{FF2B5EF4-FFF2-40B4-BE49-F238E27FC236}">
                <a16:creationId xmlns:a16="http://schemas.microsoft.com/office/drawing/2014/main" id="{5B05DECD-0150-4428-806F-A709A363EA78}"/>
              </a:ext>
            </a:extLst>
          </p:cNvPr>
          <p:cNvSpPr/>
          <p:nvPr/>
        </p:nvSpPr>
        <p:spPr>
          <a:xfrm>
            <a:off x="704296" y="1643300"/>
            <a:ext cx="2176371" cy="420624"/>
          </a:xfrm>
          <a:prstGeom prst="borderCallout2">
            <a:avLst>
              <a:gd name="adj1" fmla="val 33967"/>
              <a:gd name="adj2" fmla="val 99627"/>
              <a:gd name="adj3" fmla="val 38315"/>
              <a:gd name="adj4" fmla="val 113184"/>
              <a:gd name="adj5" fmla="val 75543"/>
              <a:gd name="adj6" fmla="val 16776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Personal </a:t>
            </a:r>
            <a:r>
              <a:rPr lang="es-AR" dirty="0" err="1"/>
              <a:t>Reports</a:t>
            </a:r>
            <a:endParaRPr lang="es-AR" dirty="0"/>
          </a:p>
        </p:txBody>
      </p:sp>
      <p:sp>
        <p:nvSpPr>
          <p:cNvPr id="31" name="Globo: línea doblada 30">
            <a:extLst>
              <a:ext uri="{FF2B5EF4-FFF2-40B4-BE49-F238E27FC236}">
                <a16:creationId xmlns:a16="http://schemas.microsoft.com/office/drawing/2014/main" id="{CEEAC6CE-7590-49F2-B5C0-D079E26A301F}"/>
              </a:ext>
            </a:extLst>
          </p:cNvPr>
          <p:cNvSpPr/>
          <p:nvPr/>
        </p:nvSpPr>
        <p:spPr>
          <a:xfrm>
            <a:off x="411992" y="2877987"/>
            <a:ext cx="2176371" cy="420624"/>
          </a:xfrm>
          <a:prstGeom prst="borderCallout2">
            <a:avLst>
              <a:gd name="adj1" fmla="val 33967"/>
              <a:gd name="adj2" fmla="val 99627"/>
              <a:gd name="adj3" fmla="val 38315"/>
              <a:gd name="adj4" fmla="val 113184"/>
              <a:gd name="adj5" fmla="val 71195"/>
              <a:gd name="adj6" fmla="val 150955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err="1"/>
              <a:t>Current</a:t>
            </a:r>
            <a:r>
              <a:rPr lang="es-AR" dirty="0"/>
              <a:t> data</a:t>
            </a:r>
          </a:p>
        </p:txBody>
      </p:sp>
      <p:sp>
        <p:nvSpPr>
          <p:cNvPr id="32" name="TextBox 6">
            <a:extLst>
              <a:ext uri="{FF2B5EF4-FFF2-40B4-BE49-F238E27FC236}">
                <a16:creationId xmlns:a16="http://schemas.microsoft.com/office/drawing/2014/main" id="{67E003FB-8891-431B-9207-FDF3EC485774}"/>
              </a:ext>
            </a:extLst>
          </p:cNvPr>
          <p:cNvSpPr txBox="1"/>
          <p:nvPr/>
        </p:nvSpPr>
        <p:spPr>
          <a:xfrm>
            <a:off x="4234449" y="3782716"/>
            <a:ext cx="320039" cy="10603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dirty="0">
                <a:latin typeface="Arial Narrow" panose="020B0606020202030204" pitchFamily="34" charset="0"/>
                <a:cs typeface="Helvetica"/>
              </a:rPr>
              <a:t>+</a:t>
            </a:r>
            <a:endParaRPr lang="en-US" sz="4800" b="1" dirty="0">
              <a:latin typeface="Arial Narrow" panose="020B0606020202030204" pitchFamily="34" charset="0"/>
              <a:cs typeface="Helvetica" panose="020B0604020202020204" pitchFamily="34" charset="0"/>
            </a:endParaRPr>
          </a:p>
        </p:txBody>
      </p:sp>
      <p:pic>
        <p:nvPicPr>
          <p:cNvPr id="34" name="Imagen 33" descr="Icono&#10;&#10;Descripción generada automáticamente">
            <a:extLst>
              <a:ext uri="{FF2B5EF4-FFF2-40B4-BE49-F238E27FC236}">
                <a16:creationId xmlns:a16="http://schemas.microsoft.com/office/drawing/2014/main" id="{1F5A36AC-3A79-412B-9A01-CC8BE72179E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633098" y="4873752"/>
            <a:ext cx="1365139" cy="1365139"/>
          </a:xfrm>
          <a:prstGeom prst="rect">
            <a:avLst/>
          </a:prstGeom>
        </p:spPr>
      </p:pic>
      <p:sp>
        <p:nvSpPr>
          <p:cNvPr id="36" name="Flecha: doblada hacia arriba 35">
            <a:extLst>
              <a:ext uri="{FF2B5EF4-FFF2-40B4-BE49-F238E27FC236}">
                <a16:creationId xmlns:a16="http://schemas.microsoft.com/office/drawing/2014/main" id="{454287D3-549B-4A04-ADBC-A961C64C15D2}"/>
              </a:ext>
            </a:extLst>
          </p:cNvPr>
          <p:cNvSpPr/>
          <p:nvPr/>
        </p:nvSpPr>
        <p:spPr>
          <a:xfrm rot="5400000">
            <a:off x="4383810" y="5265239"/>
            <a:ext cx="585710" cy="48463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7" name="Flecha: a la derecha 36">
            <a:extLst>
              <a:ext uri="{FF2B5EF4-FFF2-40B4-BE49-F238E27FC236}">
                <a16:creationId xmlns:a16="http://schemas.microsoft.com/office/drawing/2014/main" id="{063CF041-ABA9-4557-B76F-35D3819AFCEE}"/>
              </a:ext>
            </a:extLst>
          </p:cNvPr>
          <p:cNvSpPr/>
          <p:nvPr/>
        </p:nvSpPr>
        <p:spPr>
          <a:xfrm rot="5400000">
            <a:off x="4197761" y="3568695"/>
            <a:ext cx="505501" cy="321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7094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54DF5-DC04-B54F-B312-6605ADE52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991" y="135380"/>
            <a:ext cx="7308507" cy="1023823"/>
          </a:xfrm>
        </p:spPr>
        <p:txBody>
          <a:bodyPr>
            <a:normAutofit/>
          </a:bodyPr>
          <a:lstStyle/>
          <a:p>
            <a:r>
              <a:rPr lang="en-US" dirty="0"/>
              <a:t>As you can Imagine…</a:t>
            </a:r>
            <a:endParaRPr lang="ro-RO" dirty="0"/>
          </a:p>
        </p:txBody>
      </p:sp>
      <p:pic>
        <p:nvPicPr>
          <p:cNvPr id="17" name="Imagen 16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38AF62D2-B4F0-4C07-BBAD-FC604FF60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91899" y="1845543"/>
            <a:ext cx="3765151" cy="3422864"/>
          </a:xfrm>
          <a:prstGeom prst="rect">
            <a:avLst/>
          </a:prstGeom>
        </p:spPr>
      </p:pic>
      <p:sp>
        <p:nvSpPr>
          <p:cNvPr id="18" name="TextBox 6">
            <a:extLst>
              <a:ext uri="{FF2B5EF4-FFF2-40B4-BE49-F238E27FC236}">
                <a16:creationId xmlns:a16="http://schemas.microsoft.com/office/drawing/2014/main" id="{95702B97-B86F-45AE-B9DA-5E6A3B0A7406}"/>
              </a:ext>
            </a:extLst>
          </p:cNvPr>
          <p:cNvSpPr txBox="1"/>
          <p:nvPr/>
        </p:nvSpPr>
        <p:spPr>
          <a:xfrm>
            <a:off x="5758219" y="2431323"/>
            <a:ext cx="3193757" cy="19953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>
                <a:latin typeface="Arial Narrow" panose="020B0606020202030204" pitchFamily="34" charset="0"/>
                <a:cs typeface="Helvetica"/>
              </a:rPr>
              <a:t>This is a hard boring task…</a:t>
            </a:r>
            <a:endParaRPr lang="en-US" sz="4400" b="1" dirty="0">
              <a:latin typeface="Arial Narrow" panose="020B060602020203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94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highlight>
                  <a:srgbClr val="DE411B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So….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68A8A1-571E-4097-B241-333E685350C4}"/>
              </a:ext>
            </a:extLst>
          </p:cNvPr>
          <p:cNvSpPr txBox="1"/>
          <p:nvPr/>
        </p:nvSpPr>
        <p:spPr>
          <a:xfrm>
            <a:off x="8135639" y="1750516"/>
            <a:ext cx="3234497" cy="2238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Arial Narrow" panose="020B0606020202030204" pitchFamily="34" charset="0"/>
                <a:cs typeface="Helvetica"/>
              </a:rPr>
              <a:t>One day she propose herself to </a:t>
            </a:r>
            <a:r>
              <a:rPr lang="en-US" sz="2400" dirty="0" err="1">
                <a:latin typeface="Arial Narrow" panose="020B0606020202030204" pitchFamily="34" charset="0"/>
                <a:cs typeface="Helvetica"/>
              </a:rPr>
              <a:t>findout</a:t>
            </a:r>
            <a:r>
              <a:rPr lang="en-US" sz="2400" dirty="0">
                <a:latin typeface="Arial Narrow" panose="020B0606020202030204" pitchFamily="34" charset="0"/>
                <a:cs typeface="Helvetica"/>
              </a:rPr>
              <a:t> if anything could be improved.</a:t>
            </a:r>
          </a:p>
        </p:txBody>
      </p:sp>
      <p:pic>
        <p:nvPicPr>
          <p:cNvPr id="3" name="Imagen 2" descr="Código QR&#10;&#10;Descripción generada automáticamente">
            <a:extLst>
              <a:ext uri="{FF2B5EF4-FFF2-40B4-BE49-F238E27FC236}">
                <a16:creationId xmlns:a16="http://schemas.microsoft.com/office/drawing/2014/main" id="{2E1D68F1-4F83-4912-A4D4-2FC08C78E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10833" y="1619036"/>
            <a:ext cx="5766039" cy="432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1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highlight>
                  <a:srgbClr val="DE411B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 couple of ideas appeared...</a:t>
            </a:r>
          </a:p>
        </p:txBody>
      </p:sp>
      <p:pic>
        <p:nvPicPr>
          <p:cNvPr id="5" name="Imagen 4" descr="Un dibujo de un gato con los ojos cerrados&#10;&#10;Descripción generada automáticamente con confianza media">
            <a:extLst>
              <a:ext uri="{FF2B5EF4-FFF2-40B4-BE49-F238E27FC236}">
                <a16:creationId xmlns:a16="http://schemas.microsoft.com/office/drawing/2014/main" id="{905F049E-70CC-4E52-BAC3-4B31F5C30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036481" y="1654825"/>
            <a:ext cx="3657599" cy="1919287"/>
          </a:xfrm>
          <a:prstGeom prst="rect">
            <a:avLst/>
          </a:prstGeom>
        </p:spPr>
      </p:pic>
      <p:pic>
        <p:nvPicPr>
          <p:cNvPr id="8" name="Imagen 7" descr="Un hombre con los brazos cruzados&#10;&#10;Descripción generada automáticamente">
            <a:extLst>
              <a:ext uri="{FF2B5EF4-FFF2-40B4-BE49-F238E27FC236}">
                <a16:creationId xmlns:a16="http://schemas.microsoft.com/office/drawing/2014/main" id="{7E02D9AF-A31F-4A31-9166-D088E9A35C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19912" y="1654825"/>
            <a:ext cx="2203704" cy="2203704"/>
          </a:xfrm>
          <a:prstGeom prst="rect">
            <a:avLst/>
          </a:prstGeom>
        </p:spPr>
      </p:pic>
      <p:sp>
        <p:nvSpPr>
          <p:cNvPr id="13" name="TextBox 6">
            <a:extLst>
              <a:ext uri="{FF2B5EF4-FFF2-40B4-BE49-F238E27FC236}">
                <a16:creationId xmlns:a16="http://schemas.microsoft.com/office/drawing/2014/main" id="{FAF23BF2-1F07-439A-97B5-CA8A845FD563}"/>
              </a:ext>
            </a:extLst>
          </p:cNvPr>
          <p:cNvSpPr txBox="1"/>
          <p:nvPr/>
        </p:nvSpPr>
        <p:spPr>
          <a:xfrm>
            <a:off x="3507964" y="2049249"/>
            <a:ext cx="4062457" cy="16844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latin typeface="Arial Narrow" panose="020B0606020202030204" pitchFamily="34" charset="0"/>
                <a:cs typeface="Helvetica"/>
              </a:rPr>
              <a:t>And she decided to share them with the IT guys to find out a better way</a:t>
            </a:r>
          </a:p>
        </p:txBody>
      </p:sp>
      <p:pic>
        <p:nvPicPr>
          <p:cNvPr id="15" name="Imagen 14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F35B50FF-2EF7-46E5-9851-4A9FA425A0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253390" y="3968496"/>
            <a:ext cx="2571603" cy="205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9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7D01C-545A-8943-AF49-2E96B545705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427514" y="903516"/>
            <a:ext cx="8773886" cy="5279569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FFFFFF"/>
                </a:solidFill>
                <a:ea typeface="Calibri" panose="020F0502020204030204" pitchFamily="34" charset="0"/>
                <a:cs typeface="Times New Roman"/>
              </a:rPr>
              <a:t>Powermykpi</a:t>
            </a:r>
            <a:r>
              <a:rPr lang="en-US" sz="3200" dirty="0">
                <a:solidFill>
                  <a:srgbClr val="FFFFFF"/>
                </a:solidFill>
                <a:ea typeface="Calibri" panose="020F0502020204030204" pitchFamily="34" charset="0"/>
                <a:cs typeface="Times New Roman"/>
              </a:rPr>
              <a:t> CONTEXT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DE411B"/>
                </a:solidFill>
                <a:cs typeface="Times New Roman"/>
              </a:rPr>
              <a:t>powermykpi</a:t>
            </a:r>
            <a:r>
              <a:rPr lang="en-US" sz="3200" dirty="0">
                <a:solidFill>
                  <a:srgbClr val="DE411B"/>
                </a:solidFill>
                <a:cs typeface="Times New Roman"/>
              </a:rPr>
              <a:t> approach 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cs typeface="Times New Roman"/>
              </a:rPr>
              <a:t>powermykpi</a:t>
            </a:r>
            <a:r>
              <a:rPr lang="en-US" sz="3200" dirty="0">
                <a:cs typeface="Times New Roman"/>
              </a:rPr>
              <a:t> Roadmap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cs typeface="Times New Roman"/>
              </a:rPr>
              <a:t>Demo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cs typeface="Times New Roman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4180593315"/>
      </p:ext>
    </p:extLst>
  </p:cSld>
  <p:clrMapOvr>
    <a:masterClrMapping/>
  </p:clrMapOvr>
</p:sld>
</file>

<file path=ppt/theme/theme1.xml><?xml version="1.0" encoding="utf-8"?>
<a:theme xmlns:a="http://schemas.openxmlformats.org/drawingml/2006/main" name="Endava PPT slides">
  <a:themeElements>
    <a:clrScheme name="Endava colors">
      <a:dk1>
        <a:srgbClr val="000000"/>
      </a:dk1>
      <a:lt1>
        <a:srgbClr val="FFFFFF"/>
      </a:lt1>
      <a:dk2>
        <a:srgbClr val="BDBEC0"/>
      </a:dk2>
      <a:lt2>
        <a:srgbClr val="FFFFFF"/>
      </a:lt2>
      <a:accent1>
        <a:srgbClr val="DF411C"/>
      </a:accent1>
      <a:accent2>
        <a:srgbClr val="000000"/>
      </a:accent2>
      <a:accent3>
        <a:srgbClr val="E8775C"/>
      </a:accent3>
      <a:accent4>
        <a:srgbClr val="7F878B"/>
      </a:accent4>
      <a:accent5>
        <a:srgbClr val="252729"/>
      </a:accent5>
      <a:accent6>
        <a:srgbClr val="000000"/>
      </a:accent6>
      <a:hlink>
        <a:srgbClr val="DF411C"/>
      </a:hlink>
      <a:folHlink>
        <a:srgbClr val="000000"/>
      </a:folHlink>
    </a:clrScheme>
    <a:fontScheme name="Endava standard font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-template-August2016" id="{8759937A-5D00-4C83-80D3-05A5A75A846C}" vid="{73A0825B-A9DC-4B49-80BD-44022E3E56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57ce69c-dab5-4d4b-aa9a-b227632410da">
      <UserInfo>
        <DisplayName>Endava TEAM Champions</DisplayName>
        <AccountId>112</AccountId>
        <AccountType/>
      </UserInfo>
      <UserInfo>
        <DisplayName>Endava Project Review Coordinators</DisplayName>
        <AccountId>422</AccountId>
        <AccountType/>
      </UserInfo>
      <UserInfo>
        <DisplayName>TEAM Contributors</DisplayName>
        <AccountId>87</AccountId>
        <AccountType/>
      </UserInfo>
      <UserInfo>
        <DisplayName>Endava Project Reviewers</DisplayName>
        <AccountId>190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7589E956FDB84EB3CD8B2478DFB230" ma:contentTypeVersion="13" ma:contentTypeDescription="Create a new document." ma:contentTypeScope="" ma:versionID="f141530311e22b03a140574c5cf74fd8">
  <xsd:schema xmlns:xsd="http://www.w3.org/2001/XMLSchema" xmlns:xs="http://www.w3.org/2001/XMLSchema" xmlns:p="http://schemas.microsoft.com/office/2006/metadata/properties" xmlns:ns3="0365d5a6-19c4-475e-908a-14957ee74ec7" xmlns:ns4="d57ce69c-dab5-4d4b-aa9a-b227632410da" targetNamespace="http://schemas.microsoft.com/office/2006/metadata/properties" ma:root="true" ma:fieldsID="1a4c5f2fbd4abc5a4c58f050cd3a47cd" ns3:_="" ns4:_="">
    <xsd:import namespace="0365d5a6-19c4-475e-908a-14957ee74ec7"/>
    <xsd:import namespace="d57ce69c-dab5-4d4b-aa9a-b227632410d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65d5a6-19c4-475e-908a-14957ee74e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7ce69c-dab5-4d4b-aa9a-b227632410da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DE70423-9FE9-4B65-9BE2-E34FCE1BD5F6}">
  <ds:schemaRefs>
    <ds:schemaRef ds:uri="0365d5a6-19c4-475e-908a-14957ee74ec7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purl.org/dc/terms/"/>
    <ds:schemaRef ds:uri="d57ce69c-dab5-4d4b-aa9a-b227632410da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42C2D96-7AE6-498C-A65A-58BFE51032E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ADDF50-B63C-4056-8DED-47B45CC55961}">
  <ds:schemaRefs>
    <ds:schemaRef ds:uri="0365d5a6-19c4-475e-908a-14957ee74ec7"/>
    <ds:schemaRef ds:uri="d57ce69c-dab5-4d4b-aa9a-b227632410d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PPT-template-August2016</Template>
  <TotalTime>0</TotalTime>
  <Words>547</Words>
  <Application>Microsoft Office PowerPoint</Application>
  <PresentationFormat>Panorámica</PresentationFormat>
  <Paragraphs>103</Paragraphs>
  <Slides>18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6" baseType="lpstr">
      <vt:lpstr>Arial</vt:lpstr>
      <vt:lpstr>Arial Narrow</vt:lpstr>
      <vt:lpstr>Arial Narrow Bold</vt:lpstr>
      <vt:lpstr>Calibri</vt:lpstr>
      <vt:lpstr>Helvetica Neue Light</vt:lpstr>
      <vt:lpstr>Times New Roman</vt:lpstr>
      <vt:lpstr>Wingdings</vt:lpstr>
      <vt:lpstr>Endava PPT slides</vt:lpstr>
      <vt:lpstr>Presentación de PowerPoint</vt:lpstr>
      <vt:lpstr>Power my-kpi</vt:lpstr>
      <vt:lpstr>Presentación de PowerPoint</vt:lpstr>
      <vt:lpstr>¿how we thought of this?</vt:lpstr>
      <vt:lpstr>¿how did you mange to get around it?</vt:lpstr>
      <vt:lpstr>As you can Imagine…</vt:lpstr>
      <vt:lpstr>So….</vt:lpstr>
      <vt:lpstr>A couple of ideas appeared...</vt:lpstr>
      <vt:lpstr>Presentación de PowerPoint</vt:lpstr>
      <vt:lpstr>Power my kpi</vt:lpstr>
      <vt:lpstr>CUSTOMERS of powermykpi</vt:lpstr>
      <vt:lpstr>Presentación de PowerPoint</vt:lpstr>
      <vt:lpstr>Power my kpi</vt:lpstr>
      <vt:lpstr>scaled agile?</vt:lpstr>
      <vt:lpstr>Presentación de PowerPoint</vt:lpstr>
      <vt:lpstr>Powermykpi – Home page</vt:lpstr>
      <vt:lpstr>Presentación de PowerPoint</vt:lpstr>
      <vt:lpstr>THANK YOU!</vt:lpstr>
    </vt:vector>
  </TitlesOfParts>
  <Manager/>
  <Company>Endava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Presentation</dc:title>
  <dc:subject/>
  <dc:creator>TEAM Champions</dc:creator>
  <cp:keywords/>
  <dc:description/>
  <cp:lastModifiedBy>Andres Kouvach</cp:lastModifiedBy>
  <cp:revision>2</cp:revision>
  <cp:lastPrinted>2015-07-09T12:46:33Z</cp:lastPrinted>
  <dcterms:created xsi:type="dcterms:W3CDTF">2017-02-27T09:06:14Z</dcterms:created>
  <dcterms:modified xsi:type="dcterms:W3CDTF">2021-07-26T12:06:30Z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0x010100D47589E956FDB84EB3CD8B2478DFB230</vt:lpwstr>
  </property>
  <property fmtid="{D5CDD505-2E9C-101B-9397-08002B2CF9AE}" pid="3" name="_dlc_DocIdItemGuid">
    <vt:lpwstr>259ba538-458e-40a1-b3d5-ba7c1a858b6d</vt:lpwstr>
  </property>
  <property fmtid="{D5CDD505-2E9C-101B-9397-08002B2CF9AE}" pid="4" name="Order">
    <vt:r8>72600</vt:r8>
  </property>
</Properties>
</file>